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  <p:sldMasterId id="2147483656" r:id="rId3"/>
  </p:sldMasterIdLst>
  <p:notesMasterIdLst>
    <p:notesMasterId r:id="rId5"/>
  </p:notesMasterIdLst>
  <p:handoutMasterIdLst>
    <p:handoutMasterId r:id="rId14"/>
  </p:handoutMasterIdLst>
  <p:sldIdLst>
    <p:sldId id="2146" r:id="rId4"/>
    <p:sldId id="2147" r:id="rId6"/>
    <p:sldId id="2150" r:id="rId7"/>
    <p:sldId id="2151" r:id="rId8"/>
    <p:sldId id="2152" r:id="rId9"/>
    <p:sldId id="2149" r:id="rId10"/>
    <p:sldId id="1903" r:id="rId11"/>
    <p:sldId id="2145" r:id="rId12"/>
    <p:sldId id="2153" r:id="rId13"/>
  </p:sldIdLst>
  <p:sldSz cx="12192000" cy="6858000"/>
  <p:notesSz cx="6858000" cy="9144000"/>
  <p:embeddedFontLst>
    <p:embeddedFont>
      <p:font typeface="微软雅黑" panose="020B0503020204020204" charset="-122"/>
      <p:regular r:id="rId18"/>
    </p:embeddedFont>
    <p:embeddedFont>
      <p:font typeface="微软雅黑 Light" panose="020B0502040204020203" pitchFamily="34" charset="-122"/>
      <p:regular r:id="rId19"/>
    </p:embeddedFont>
    <p:embeddedFont>
      <p:font typeface="等线" panose="02010600030101010101" pitchFamily="2" charset="-122"/>
      <p:regular r:id="rId20"/>
    </p:embeddedFont>
    <p:embeddedFont>
      <p:font typeface="Segoe UI Light" panose="020B0502040204020203"/>
      <p:regular r:id="rId21"/>
      <p:italic r:id="rId22"/>
    </p:embeddedFont>
    <p:embeddedFont>
      <p:font typeface="DejaVu Sans Mono" panose="020B0609030804020204" pitchFamily="49" charset="0"/>
      <p:regular r:id="rId23"/>
      <p:boldItalic r:id="rId24"/>
    </p:embeddedFont>
    <p:embeddedFont>
      <p:font typeface="Arial Black" panose="020B0A04020102020204" charset="0"/>
      <p:bold r:id="rId25"/>
    </p:embeddedFont>
    <p:embeddedFont>
      <p:font typeface="Century Gothic" panose="020B0502020202020204" charset="0"/>
      <p:regular r:id="rId26"/>
      <p:bold r:id="rId27"/>
      <p:italic r:id="rId28"/>
      <p:boldItalic r:id="rId29"/>
    </p:embeddedFont>
  </p:embeddedFontLst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46" userDrawn="1">
          <p15:clr>
            <a:srgbClr val="A4A3A4"/>
          </p15:clr>
        </p15:guide>
        <p15:guide id="2" pos="432" userDrawn="1">
          <p15:clr>
            <a:srgbClr val="A4A3A4"/>
          </p15:clr>
        </p15:guide>
        <p15:guide id="3" pos="7321" userDrawn="1">
          <p15:clr>
            <a:srgbClr val="A4A3A4"/>
          </p15:clr>
        </p15:guide>
        <p15:guide id="4" orient="horz" pos="452" userDrawn="1">
          <p15:clr>
            <a:srgbClr val="A4A3A4"/>
          </p15:clr>
        </p15:guide>
        <p15:guide id="5" orient="horz" pos="700" userDrawn="1">
          <p15:clr>
            <a:srgbClr val="A4A3A4"/>
          </p15:clr>
        </p15:guide>
        <p15:guide id="6" orient="horz" pos="359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  <a:srgbClr val="F47C4A"/>
    <a:srgbClr val="004C2D"/>
    <a:srgbClr val="FDA675"/>
    <a:srgbClr val="996600"/>
    <a:srgbClr val="FEB974"/>
    <a:srgbClr val="BAB8B8"/>
    <a:srgbClr val="FF9900"/>
    <a:srgbClr val="739D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6" autoAdjust="0"/>
    <p:restoredTop sz="94270" autoAdjust="0"/>
  </p:normalViewPr>
  <p:slideViewPr>
    <p:cSldViewPr snapToGrid="0" showGuides="1">
      <p:cViewPr varScale="1">
        <p:scale>
          <a:sx n="46" d="100"/>
          <a:sy n="46" d="100"/>
        </p:scale>
        <p:origin x="54" y="1554"/>
      </p:cViewPr>
      <p:guideLst>
        <p:guide orient="horz" pos="3846"/>
        <p:guide pos="432"/>
        <p:guide pos="7321"/>
        <p:guide orient="horz" pos="452"/>
        <p:guide orient="horz" pos="700"/>
        <p:guide orient="horz" pos="3599"/>
      </p:guideLst>
    </p:cSldViewPr>
  </p:slideViewPr>
  <p:outlineViewPr>
    <p:cViewPr>
      <p:scale>
        <a:sx n="33" d="100"/>
        <a:sy n="33" d="100"/>
      </p:scale>
      <p:origin x="0" y="-34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1045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0" Type="http://schemas.openxmlformats.org/officeDocument/2006/relationships/tags" Target="tags/tag82.xml"/><Relationship Id="rId3" Type="http://schemas.openxmlformats.org/officeDocument/2006/relationships/slideMaster" Target="slideMasters/slideMaster2.xml"/><Relationship Id="rId29" Type="http://schemas.openxmlformats.org/officeDocument/2006/relationships/font" Target="fonts/font12.fntdata"/><Relationship Id="rId28" Type="http://schemas.openxmlformats.org/officeDocument/2006/relationships/font" Target="fonts/font11.fntdata"/><Relationship Id="rId27" Type="http://schemas.openxmlformats.org/officeDocument/2006/relationships/font" Target="fonts/font10.fntdata"/><Relationship Id="rId26" Type="http://schemas.openxmlformats.org/officeDocument/2006/relationships/font" Target="fonts/font9.fntdata"/><Relationship Id="rId25" Type="http://schemas.openxmlformats.org/officeDocument/2006/relationships/font" Target="fonts/font8.fntdata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225691-CF8A-442A-BE17-2092DC3162C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3EA296-FE3E-4972-9F6B-65A6D563200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9D5D8A-BFC4-4CA8-ACFD-029673EAD5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834711-1268-4CE2-B987-3BAC6E79CE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34711-1268-4CE2-B987-3BAC6E79CE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34711-1268-4CE2-B987-3BAC6E79CE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34711-1268-4CE2-B987-3BAC6E79CE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34711-1268-4CE2-B987-3BAC6E79CE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34711-1268-4CE2-B987-3BAC6E79CE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34711-1268-4CE2-B987-3BAC6E79CE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34711-1268-4CE2-B987-3BAC6E79CE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34711-1268-4CE2-B987-3BAC6E79CE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34711-1268-4CE2-B987-3BAC6E79CE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.xm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tags" Target="../tags/tag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tags" Target="../tags/tag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98" r="19717"/>
          <a:stretch>
            <a:fillRect/>
          </a:stretch>
        </p:blipFill>
        <p:spPr>
          <a:xfrm>
            <a:off x="-5506" y="0"/>
            <a:ext cx="5199787" cy="7019420"/>
          </a:xfrm>
          <a:prstGeom prst="parallelogram">
            <a:avLst/>
          </a:prstGeom>
        </p:spPr>
      </p:pic>
      <p:sp>
        <p:nvSpPr>
          <p:cNvPr id="6" name="平行四边形 5"/>
          <p:cNvSpPr/>
          <p:nvPr userDrawn="1"/>
        </p:nvSpPr>
        <p:spPr>
          <a:xfrm>
            <a:off x="-5505" y="16736"/>
            <a:ext cx="5187184" cy="7002684"/>
          </a:xfrm>
          <a:prstGeom prst="parallelogram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latin typeface="微软雅黑 Light" panose="020B0502040204020203" pitchFamily="34" charset="-122"/>
            </a:endParaRPr>
          </a:p>
        </p:txBody>
      </p:sp>
      <p:cxnSp>
        <p:nvCxnSpPr>
          <p:cNvPr id="54" name="直接连接符 53"/>
          <p:cNvCxnSpPr/>
          <p:nvPr userDrawn="1"/>
        </p:nvCxnSpPr>
        <p:spPr>
          <a:xfrm>
            <a:off x="10267417" y="3517444"/>
            <a:ext cx="121579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5181681" y="1937824"/>
            <a:ext cx="6301532" cy="701731"/>
          </a:xfrm>
          <a:noFill/>
        </p:spPr>
        <p:txBody>
          <a:bodyPr wrap="square" lIns="0" rIns="0" rtlCol="0">
            <a:spAutoFit/>
          </a:bodyPr>
          <a:lstStyle>
            <a:lvl1pPr marL="0" indent="0" algn="r">
              <a:buFontTx/>
              <a:buNone/>
              <a:defRPr lang="zh-CN" altLang="en-US" sz="4400" b="1" spc="300" dirty="0" smtClean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4400" b="1" spc="300" dirty="0">
                <a:solidFill>
                  <a:schemeClr val="accent1"/>
                </a:solidFill>
                <a:latin typeface="+mj-ea"/>
                <a:ea typeface="+mj-ea"/>
              </a:rPr>
              <a:t>毕业课题</a:t>
            </a:r>
            <a:endParaRPr lang="en-US" altLang="zh-CN" sz="4400" b="1" spc="3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7" name="文本占位符 56"/>
          <p:cNvSpPr>
            <a:spLocks noGrp="1"/>
          </p:cNvSpPr>
          <p:nvPr>
            <p:ph type="body" sz="quarter" idx="11" hasCustomPrompt="1"/>
          </p:nvPr>
        </p:nvSpPr>
        <p:spPr>
          <a:xfrm>
            <a:off x="5181678" y="4200515"/>
            <a:ext cx="6301532" cy="315214"/>
          </a:xfrm>
        </p:spPr>
        <p:txBody>
          <a:bodyPr>
            <a:normAutofit/>
          </a:bodyPr>
          <a:lstStyle>
            <a:lvl1pPr marL="0" indent="0" algn="r">
              <a:buFontTx/>
              <a:buNone/>
              <a:defRPr lang="zh-CN" altLang="en-US" sz="1800" b="1" kern="1200" spc="300" dirty="0" smtClean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algn="r"/>
            <a:r>
              <a:rPr lang="zh-CN" altLang="en-US" b="1" spc="300" dirty="0">
                <a:solidFill>
                  <a:schemeClr val="accent1"/>
                </a:solidFill>
                <a:latin typeface="+mn-ea"/>
              </a:rPr>
              <a:t>答辩人：</a:t>
            </a:r>
            <a:r>
              <a:rPr lang="en-US" altLang="zh-CN" b="1" spc="300" dirty="0">
                <a:solidFill>
                  <a:schemeClr val="accent1"/>
                </a:solidFill>
                <a:latin typeface="+mn-ea"/>
              </a:rPr>
              <a:t>XXX</a:t>
            </a:r>
            <a:endParaRPr lang="en-US" altLang="zh-CN" b="1" spc="300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60" name="文本占位符 56"/>
          <p:cNvSpPr>
            <a:spLocks noGrp="1"/>
          </p:cNvSpPr>
          <p:nvPr>
            <p:ph type="body" sz="quarter" idx="12" hasCustomPrompt="1"/>
          </p:nvPr>
        </p:nvSpPr>
        <p:spPr>
          <a:xfrm>
            <a:off x="5194282" y="4534708"/>
            <a:ext cx="6301532" cy="315214"/>
          </a:xfrm>
        </p:spPr>
        <p:txBody>
          <a:bodyPr>
            <a:normAutofit/>
          </a:bodyPr>
          <a:lstStyle>
            <a:lvl1pPr marL="0" indent="0" algn="r">
              <a:buFontTx/>
              <a:buNone/>
              <a:defRPr lang="zh-CN" altLang="en-US" sz="1800" b="1" kern="1200" spc="300" dirty="0" smtClean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algn="r"/>
            <a:r>
              <a:rPr lang="zh-CN" altLang="en-US" b="1" spc="300" dirty="0">
                <a:solidFill>
                  <a:schemeClr val="accent1"/>
                </a:solidFill>
                <a:latin typeface="+mn-ea"/>
              </a:rPr>
              <a:t>指导老师：</a:t>
            </a:r>
            <a:r>
              <a:rPr lang="en-US" altLang="zh-CN" b="1" spc="300" dirty="0">
                <a:solidFill>
                  <a:schemeClr val="accent1"/>
                </a:solidFill>
                <a:latin typeface="+mn-ea"/>
              </a:rPr>
              <a:t>XXX</a:t>
            </a:r>
            <a:endParaRPr lang="zh-CN" altLang="en-US" b="1" spc="300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61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181678" y="2708915"/>
            <a:ext cx="6301532" cy="701731"/>
          </a:xfrm>
          <a:noFill/>
        </p:spPr>
        <p:txBody>
          <a:bodyPr wrap="square" lIns="0" rIns="0" rtlCol="0">
            <a:spAutoFit/>
          </a:bodyPr>
          <a:lstStyle>
            <a:lvl1pPr marL="0" indent="0" algn="r">
              <a:buFontTx/>
              <a:buNone/>
              <a:defRPr lang="zh-CN" altLang="en-US" sz="4400" b="1" spc="300" dirty="0" smtClean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4400" b="1" spc="300" dirty="0">
                <a:solidFill>
                  <a:schemeClr val="accent1"/>
                </a:solidFill>
                <a:latin typeface="+mj-ea"/>
                <a:ea typeface="+mj-ea"/>
              </a:rPr>
              <a:t>论文答辩</a:t>
            </a:r>
            <a:r>
              <a:rPr lang="en-US" altLang="zh-CN" sz="4400" b="1" spc="300" dirty="0">
                <a:solidFill>
                  <a:schemeClr val="accent1"/>
                </a:solidFill>
                <a:latin typeface="+mj-ea"/>
                <a:ea typeface="+mj-ea"/>
              </a:rPr>
              <a:t>PPT</a:t>
            </a:r>
            <a:r>
              <a:rPr lang="zh-CN" altLang="en-US" sz="4400" b="1" spc="300" dirty="0">
                <a:solidFill>
                  <a:schemeClr val="accent1"/>
                </a:solidFill>
                <a:latin typeface="+mj-ea"/>
                <a:ea typeface="+mj-ea"/>
              </a:rPr>
              <a:t>模板</a:t>
            </a:r>
            <a:endParaRPr lang="zh-CN" altLang="en-US" sz="4400" b="1" spc="3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64" name="平行四边形 63"/>
          <p:cNvSpPr/>
          <p:nvPr userDrawn="1"/>
        </p:nvSpPr>
        <p:spPr>
          <a:xfrm>
            <a:off x="662449" y="1386542"/>
            <a:ext cx="4466907" cy="1055243"/>
          </a:xfrm>
          <a:prstGeom prst="parallelogram">
            <a:avLst>
              <a:gd name="adj" fmla="val 1905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latin typeface="微软雅黑 Light" panose="020B0502040204020203" pitchFamily="34" charset="-122"/>
            </a:endParaRPr>
          </a:p>
        </p:txBody>
      </p:sp>
      <p:grpSp>
        <p:nvGrpSpPr>
          <p:cNvPr id="8" name="81ebc1f8-0063-4175-a0e9-d76839507c2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3"/>
            </p:custDataLst>
          </p:nvPr>
        </p:nvGrpSpPr>
        <p:grpSpPr>
          <a:xfrm>
            <a:off x="944057" y="1555419"/>
            <a:ext cx="3949907" cy="733268"/>
            <a:chOff x="3497261" y="2746242"/>
            <a:chExt cx="7298696" cy="1354943"/>
          </a:xfrm>
          <a:solidFill>
            <a:schemeClr val="bg1"/>
          </a:solidFill>
        </p:grpSpPr>
        <p:grpSp>
          <p:nvGrpSpPr>
            <p:cNvPr id="9" name="ïşļíḓê"/>
            <p:cNvGrpSpPr/>
            <p:nvPr/>
          </p:nvGrpSpPr>
          <p:grpSpPr>
            <a:xfrm>
              <a:off x="3497261" y="2746242"/>
              <a:ext cx="7298696" cy="1095599"/>
              <a:chOff x="4535488" y="3019425"/>
              <a:chExt cx="4378326" cy="657226"/>
            </a:xfrm>
            <a:grpFill/>
          </p:grpSpPr>
          <p:sp>
            <p:nvSpPr>
              <p:cNvPr id="31" name="îṥļiďe"/>
              <p:cNvSpPr/>
              <p:nvPr/>
            </p:nvSpPr>
            <p:spPr bwMode="auto">
              <a:xfrm>
                <a:off x="4535488" y="3192463"/>
                <a:ext cx="290513" cy="484188"/>
              </a:xfrm>
              <a:custGeom>
                <a:avLst/>
                <a:gdLst>
                  <a:gd name="T0" fmla="*/ 88 w 88"/>
                  <a:gd name="T1" fmla="*/ 31 h 146"/>
                  <a:gd name="T2" fmla="*/ 71 w 88"/>
                  <a:gd name="T3" fmla="*/ 93 h 146"/>
                  <a:gd name="T4" fmla="*/ 61 w 88"/>
                  <a:gd name="T5" fmla="*/ 100 h 146"/>
                  <a:gd name="T6" fmla="*/ 46 w 88"/>
                  <a:gd name="T7" fmla="*/ 114 h 146"/>
                  <a:gd name="T8" fmla="*/ 10 w 88"/>
                  <a:gd name="T9" fmla="*/ 128 h 146"/>
                  <a:gd name="T10" fmla="*/ 3 w 88"/>
                  <a:gd name="T11" fmla="*/ 118 h 146"/>
                  <a:gd name="T12" fmla="*/ 12 w 88"/>
                  <a:gd name="T13" fmla="*/ 113 h 146"/>
                  <a:gd name="T14" fmla="*/ 46 w 88"/>
                  <a:gd name="T15" fmla="*/ 92 h 146"/>
                  <a:gd name="T16" fmla="*/ 39 w 88"/>
                  <a:gd name="T17" fmla="*/ 67 h 146"/>
                  <a:gd name="T18" fmla="*/ 24 w 88"/>
                  <a:gd name="T19" fmla="*/ 55 h 146"/>
                  <a:gd name="T20" fmla="*/ 32 w 88"/>
                  <a:gd name="T21" fmla="*/ 51 h 146"/>
                  <a:gd name="T22" fmla="*/ 49 w 88"/>
                  <a:gd name="T23" fmla="*/ 30 h 146"/>
                  <a:gd name="T24" fmla="*/ 56 w 88"/>
                  <a:gd name="T25" fmla="*/ 7 h 146"/>
                  <a:gd name="T26" fmla="*/ 88 w 88"/>
                  <a:gd name="T27" fmla="*/ 31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" h="146">
                    <a:moveTo>
                      <a:pt x="88" y="31"/>
                    </a:moveTo>
                    <a:cubicBezTo>
                      <a:pt x="71" y="93"/>
                      <a:pt x="71" y="93"/>
                      <a:pt x="71" y="93"/>
                    </a:cubicBezTo>
                    <a:cubicBezTo>
                      <a:pt x="71" y="93"/>
                      <a:pt x="68" y="99"/>
                      <a:pt x="61" y="100"/>
                    </a:cubicBezTo>
                    <a:cubicBezTo>
                      <a:pt x="61" y="100"/>
                      <a:pt x="48" y="106"/>
                      <a:pt x="46" y="114"/>
                    </a:cubicBezTo>
                    <a:cubicBezTo>
                      <a:pt x="46" y="114"/>
                      <a:pt x="19" y="146"/>
                      <a:pt x="10" y="128"/>
                    </a:cubicBezTo>
                    <a:cubicBezTo>
                      <a:pt x="10" y="128"/>
                      <a:pt x="9" y="118"/>
                      <a:pt x="3" y="118"/>
                    </a:cubicBezTo>
                    <a:cubicBezTo>
                      <a:pt x="3" y="118"/>
                      <a:pt x="0" y="115"/>
                      <a:pt x="12" y="113"/>
                    </a:cubicBezTo>
                    <a:cubicBezTo>
                      <a:pt x="12" y="113"/>
                      <a:pt x="32" y="116"/>
                      <a:pt x="46" y="92"/>
                    </a:cubicBezTo>
                    <a:cubicBezTo>
                      <a:pt x="46" y="92"/>
                      <a:pt x="57" y="72"/>
                      <a:pt x="39" y="67"/>
                    </a:cubicBezTo>
                    <a:cubicBezTo>
                      <a:pt x="39" y="67"/>
                      <a:pt x="22" y="66"/>
                      <a:pt x="24" y="55"/>
                    </a:cubicBezTo>
                    <a:cubicBezTo>
                      <a:pt x="24" y="55"/>
                      <a:pt x="24" y="52"/>
                      <a:pt x="32" y="51"/>
                    </a:cubicBezTo>
                    <a:cubicBezTo>
                      <a:pt x="32" y="51"/>
                      <a:pt x="59" y="46"/>
                      <a:pt x="49" y="30"/>
                    </a:cubicBezTo>
                    <a:cubicBezTo>
                      <a:pt x="49" y="30"/>
                      <a:pt x="33" y="10"/>
                      <a:pt x="56" y="7"/>
                    </a:cubicBezTo>
                    <a:cubicBezTo>
                      <a:pt x="56" y="7"/>
                      <a:pt x="85" y="0"/>
                      <a:pt x="88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32" name="íŝļíḍê"/>
              <p:cNvSpPr/>
              <p:nvPr/>
            </p:nvSpPr>
            <p:spPr bwMode="auto">
              <a:xfrm>
                <a:off x="4899026" y="3148013"/>
                <a:ext cx="214313" cy="409575"/>
              </a:xfrm>
              <a:custGeom>
                <a:avLst/>
                <a:gdLst>
                  <a:gd name="T0" fmla="*/ 24 w 65"/>
                  <a:gd name="T1" fmla="*/ 0 h 123"/>
                  <a:gd name="T2" fmla="*/ 5 w 65"/>
                  <a:gd name="T3" fmla="*/ 21 h 123"/>
                  <a:gd name="T4" fmla="*/ 8 w 65"/>
                  <a:gd name="T5" fmla="*/ 43 h 123"/>
                  <a:gd name="T6" fmla="*/ 3 w 65"/>
                  <a:gd name="T7" fmla="*/ 65 h 123"/>
                  <a:gd name="T8" fmla="*/ 2 w 65"/>
                  <a:gd name="T9" fmla="*/ 73 h 123"/>
                  <a:gd name="T10" fmla="*/ 8 w 65"/>
                  <a:gd name="T11" fmla="*/ 106 h 123"/>
                  <a:gd name="T12" fmla="*/ 42 w 65"/>
                  <a:gd name="T13" fmla="*/ 119 h 123"/>
                  <a:gd name="T14" fmla="*/ 63 w 65"/>
                  <a:gd name="T15" fmla="*/ 103 h 123"/>
                  <a:gd name="T16" fmla="*/ 48 w 65"/>
                  <a:gd name="T17" fmla="*/ 97 h 123"/>
                  <a:gd name="T18" fmla="*/ 21 w 65"/>
                  <a:gd name="T19" fmla="*/ 91 h 123"/>
                  <a:gd name="T20" fmla="*/ 25 w 65"/>
                  <a:gd name="T21" fmla="*/ 57 h 123"/>
                  <a:gd name="T22" fmla="*/ 42 w 65"/>
                  <a:gd name="T23" fmla="*/ 50 h 123"/>
                  <a:gd name="T24" fmla="*/ 58 w 65"/>
                  <a:gd name="T25" fmla="*/ 34 h 123"/>
                  <a:gd name="T26" fmla="*/ 44 w 65"/>
                  <a:gd name="T27" fmla="*/ 32 h 123"/>
                  <a:gd name="T28" fmla="*/ 28 w 65"/>
                  <a:gd name="T29" fmla="*/ 31 h 123"/>
                  <a:gd name="T30" fmla="*/ 33 w 65"/>
                  <a:gd name="T31" fmla="*/ 19 h 123"/>
                  <a:gd name="T32" fmla="*/ 24 w 65"/>
                  <a:gd name="T33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5" h="123">
                    <a:moveTo>
                      <a:pt x="24" y="0"/>
                    </a:moveTo>
                    <a:cubicBezTo>
                      <a:pt x="24" y="0"/>
                      <a:pt x="2" y="1"/>
                      <a:pt x="5" y="21"/>
                    </a:cubicBezTo>
                    <a:cubicBezTo>
                      <a:pt x="5" y="21"/>
                      <a:pt x="12" y="38"/>
                      <a:pt x="8" y="43"/>
                    </a:cubicBezTo>
                    <a:cubicBezTo>
                      <a:pt x="8" y="43"/>
                      <a:pt x="2" y="56"/>
                      <a:pt x="3" y="65"/>
                    </a:cubicBezTo>
                    <a:cubicBezTo>
                      <a:pt x="3" y="65"/>
                      <a:pt x="5" y="66"/>
                      <a:pt x="2" y="73"/>
                    </a:cubicBezTo>
                    <a:cubicBezTo>
                      <a:pt x="2" y="73"/>
                      <a:pt x="0" y="100"/>
                      <a:pt x="8" y="106"/>
                    </a:cubicBezTo>
                    <a:cubicBezTo>
                      <a:pt x="8" y="106"/>
                      <a:pt x="17" y="117"/>
                      <a:pt x="42" y="119"/>
                    </a:cubicBezTo>
                    <a:cubicBezTo>
                      <a:pt x="42" y="119"/>
                      <a:pt x="65" y="123"/>
                      <a:pt x="63" y="103"/>
                    </a:cubicBezTo>
                    <a:cubicBezTo>
                      <a:pt x="63" y="103"/>
                      <a:pt x="58" y="95"/>
                      <a:pt x="48" y="97"/>
                    </a:cubicBezTo>
                    <a:cubicBezTo>
                      <a:pt x="48" y="97"/>
                      <a:pt x="21" y="107"/>
                      <a:pt x="21" y="91"/>
                    </a:cubicBezTo>
                    <a:cubicBezTo>
                      <a:pt x="21" y="91"/>
                      <a:pt x="18" y="70"/>
                      <a:pt x="25" y="57"/>
                    </a:cubicBezTo>
                    <a:cubicBezTo>
                      <a:pt x="25" y="57"/>
                      <a:pt x="28" y="50"/>
                      <a:pt x="42" y="50"/>
                    </a:cubicBezTo>
                    <a:cubicBezTo>
                      <a:pt x="42" y="50"/>
                      <a:pt x="62" y="50"/>
                      <a:pt x="58" y="34"/>
                    </a:cubicBezTo>
                    <a:cubicBezTo>
                      <a:pt x="58" y="34"/>
                      <a:pt x="55" y="27"/>
                      <a:pt x="44" y="32"/>
                    </a:cubicBezTo>
                    <a:cubicBezTo>
                      <a:pt x="44" y="32"/>
                      <a:pt x="31" y="42"/>
                      <a:pt x="28" y="31"/>
                    </a:cubicBezTo>
                    <a:cubicBezTo>
                      <a:pt x="28" y="31"/>
                      <a:pt x="27" y="24"/>
                      <a:pt x="33" y="19"/>
                    </a:cubicBezTo>
                    <a:cubicBezTo>
                      <a:pt x="33" y="19"/>
                      <a:pt x="46" y="4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33" name="íşḷiḋe"/>
              <p:cNvSpPr/>
              <p:nvPr/>
            </p:nvSpPr>
            <p:spPr bwMode="auto">
              <a:xfrm>
                <a:off x="5218113" y="3122613"/>
                <a:ext cx="406400" cy="222250"/>
              </a:xfrm>
              <a:custGeom>
                <a:avLst/>
                <a:gdLst>
                  <a:gd name="T0" fmla="*/ 43 w 123"/>
                  <a:gd name="T1" fmla="*/ 10 h 67"/>
                  <a:gd name="T2" fmla="*/ 43 w 123"/>
                  <a:gd name="T3" fmla="*/ 19 h 67"/>
                  <a:gd name="T4" fmla="*/ 53 w 123"/>
                  <a:gd name="T5" fmla="*/ 30 h 67"/>
                  <a:gd name="T6" fmla="*/ 39 w 123"/>
                  <a:gd name="T7" fmla="*/ 37 h 67"/>
                  <a:gd name="T8" fmla="*/ 39 w 123"/>
                  <a:gd name="T9" fmla="*/ 37 h 67"/>
                  <a:gd name="T10" fmla="*/ 15 w 123"/>
                  <a:gd name="T11" fmla="*/ 43 h 67"/>
                  <a:gd name="T12" fmla="*/ 0 w 123"/>
                  <a:gd name="T13" fmla="*/ 52 h 67"/>
                  <a:gd name="T14" fmla="*/ 15 w 123"/>
                  <a:gd name="T15" fmla="*/ 62 h 67"/>
                  <a:gd name="T16" fmla="*/ 29 w 123"/>
                  <a:gd name="T17" fmla="*/ 52 h 67"/>
                  <a:gd name="T18" fmla="*/ 44 w 123"/>
                  <a:gd name="T19" fmla="*/ 46 h 67"/>
                  <a:gd name="T20" fmla="*/ 112 w 123"/>
                  <a:gd name="T21" fmla="*/ 36 h 67"/>
                  <a:gd name="T22" fmla="*/ 123 w 123"/>
                  <a:gd name="T23" fmla="*/ 31 h 67"/>
                  <a:gd name="T24" fmla="*/ 116 w 123"/>
                  <a:gd name="T25" fmla="*/ 25 h 67"/>
                  <a:gd name="T26" fmla="*/ 84 w 123"/>
                  <a:gd name="T27" fmla="*/ 25 h 67"/>
                  <a:gd name="T28" fmla="*/ 80 w 123"/>
                  <a:gd name="T29" fmla="*/ 19 h 67"/>
                  <a:gd name="T30" fmla="*/ 72 w 123"/>
                  <a:gd name="T31" fmla="*/ 5 h 67"/>
                  <a:gd name="T32" fmla="*/ 67 w 123"/>
                  <a:gd name="T33" fmla="*/ 5 h 67"/>
                  <a:gd name="T34" fmla="*/ 59 w 123"/>
                  <a:gd name="T35" fmla="*/ 3 h 67"/>
                  <a:gd name="T36" fmla="*/ 43 w 123"/>
                  <a:gd name="T37" fmla="*/ 1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3" h="67">
                    <a:moveTo>
                      <a:pt x="43" y="10"/>
                    </a:moveTo>
                    <a:cubicBezTo>
                      <a:pt x="43" y="10"/>
                      <a:pt x="35" y="13"/>
                      <a:pt x="43" y="19"/>
                    </a:cubicBezTo>
                    <a:cubicBezTo>
                      <a:pt x="43" y="19"/>
                      <a:pt x="57" y="23"/>
                      <a:pt x="53" y="30"/>
                    </a:cubicBezTo>
                    <a:cubicBezTo>
                      <a:pt x="53" y="30"/>
                      <a:pt x="50" y="34"/>
                      <a:pt x="39" y="37"/>
                    </a:cubicBezTo>
                    <a:cubicBezTo>
                      <a:pt x="39" y="37"/>
                      <a:pt x="39" y="37"/>
                      <a:pt x="39" y="37"/>
                    </a:cubicBezTo>
                    <a:cubicBezTo>
                      <a:pt x="27" y="40"/>
                      <a:pt x="15" y="43"/>
                      <a:pt x="15" y="43"/>
                    </a:cubicBezTo>
                    <a:cubicBezTo>
                      <a:pt x="15" y="43"/>
                      <a:pt x="4" y="38"/>
                      <a:pt x="0" y="52"/>
                    </a:cubicBezTo>
                    <a:cubicBezTo>
                      <a:pt x="0" y="52"/>
                      <a:pt x="1" y="67"/>
                      <a:pt x="15" y="62"/>
                    </a:cubicBezTo>
                    <a:cubicBezTo>
                      <a:pt x="15" y="62"/>
                      <a:pt x="17" y="52"/>
                      <a:pt x="29" y="52"/>
                    </a:cubicBezTo>
                    <a:cubicBezTo>
                      <a:pt x="29" y="52"/>
                      <a:pt x="36" y="53"/>
                      <a:pt x="44" y="46"/>
                    </a:cubicBezTo>
                    <a:cubicBezTo>
                      <a:pt x="44" y="46"/>
                      <a:pt x="72" y="32"/>
                      <a:pt x="112" y="36"/>
                    </a:cubicBezTo>
                    <a:cubicBezTo>
                      <a:pt x="112" y="36"/>
                      <a:pt x="122" y="39"/>
                      <a:pt x="123" y="31"/>
                    </a:cubicBezTo>
                    <a:cubicBezTo>
                      <a:pt x="123" y="31"/>
                      <a:pt x="123" y="26"/>
                      <a:pt x="116" y="25"/>
                    </a:cubicBezTo>
                    <a:cubicBezTo>
                      <a:pt x="84" y="25"/>
                      <a:pt x="84" y="25"/>
                      <a:pt x="84" y="25"/>
                    </a:cubicBezTo>
                    <a:cubicBezTo>
                      <a:pt x="84" y="25"/>
                      <a:pt x="77" y="25"/>
                      <a:pt x="80" y="19"/>
                    </a:cubicBezTo>
                    <a:cubicBezTo>
                      <a:pt x="80" y="19"/>
                      <a:pt x="85" y="9"/>
                      <a:pt x="72" y="5"/>
                    </a:cubicBezTo>
                    <a:cubicBezTo>
                      <a:pt x="72" y="5"/>
                      <a:pt x="70" y="4"/>
                      <a:pt x="67" y="5"/>
                    </a:cubicBezTo>
                    <a:cubicBezTo>
                      <a:pt x="67" y="5"/>
                      <a:pt x="61" y="6"/>
                      <a:pt x="59" y="3"/>
                    </a:cubicBezTo>
                    <a:cubicBezTo>
                      <a:pt x="59" y="3"/>
                      <a:pt x="56" y="0"/>
                      <a:pt x="4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34" name="iṩ1îdê"/>
              <p:cNvSpPr/>
              <p:nvPr/>
            </p:nvSpPr>
            <p:spPr bwMode="auto">
              <a:xfrm>
                <a:off x="5316538" y="3297238"/>
                <a:ext cx="271463" cy="333375"/>
              </a:xfrm>
              <a:custGeom>
                <a:avLst/>
                <a:gdLst>
                  <a:gd name="T0" fmla="*/ 5 w 82"/>
                  <a:gd name="T1" fmla="*/ 17 h 100"/>
                  <a:gd name="T2" fmla="*/ 8 w 82"/>
                  <a:gd name="T3" fmla="*/ 49 h 100"/>
                  <a:gd name="T4" fmla="*/ 20 w 82"/>
                  <a:gd name="T5" fmla="*/ 54 h 100"/>
                  <a:gd name="T6" fmla="*/ 27 w 82"/>
                  <a:gd name="T7" fmla="*/ 69 h 100"/>
                  <a:gd name="T8" fmla="*/ 27 w 82"/>
                  <a:gd name="T9" fmla="*/ 75 h 100"/>
                  <a:gd name="T10" fmla="*/ 14 w 82"/>
                  <a:gd name="T11" fmla="*/ 77 h 100"/>
                  <a:gd name="T12" fmla="*/ 14 w 82"/>
                  <a:gd name="T13" fmla="*/ 81 h 100"/>
                  <a:gd name="T14" fmla="*/ 27 w 82"/>
                  <a:gd name="T15" fmla="*/ 94 h 100"/>
                  <a:gd name="T16" fmla="*/ 27 w 82"/>
                  <a:gd name="T17" fmla="*/ 99 h 100"/>
                  <a:gd name="T18" fmla="*/ 43 w 82"/>
                  <a:gd name="T19" fmla="*/ 88 h 100"/>
                  <a:gd name="T20" fmla="*/ 42 w 82"/>
                  <a:gd name="T21" fmla="*/ 46 h 100"/>
                  <a:gd name="T22" fmla="*/ 52 w 82"/>
                  <a:gd name="T23" fmla="*/ 27 h 100"/>
                  <a:gd name="T24" fmla="*/ 73 w 82"/>
                  <a:gd name="T25" fmla="*/ 12 h 100"/>
                  <a:gd name="T26" fmla="*/ 67 w 82"/>
                  <a:gd name="T27" fmla="*/ 0 h 100"/>
                  <a:gd name="T28" fmla="*/ 23 w 82"/>
                  <a:gd name="T29" fmla="*/ 9 h 100"/>
                  <a:gd name="T30" fmla="*/ 13 w 82"/>
                  <a:gd name="T31" fmla="*/ 14 h 100"/>
                  <a:gd name="T32" fmla="*/ 5 w 82"/>
                  <a:gd name="T33" fmla="*/ 17 h 100"/>
                  <a:gd name="T34" fmla="*/ 35 w 82"/>
                  <a:gd name="T35" fmla="*/ 19 h 100"/>
                  <a:gd name="T36" fmla="*/ 36 w 82"/>
                  <a:gd name="T37" fmla="*/ 20 h 100"/>
                  <a:gd name="T38" fmla="*/ 24 w 82"/>
                  <a:gd name="T39" fmla="*/ 37 h 100"/>
                  <a:gd name="T40" fmla="*/ 19 w 82"/>
                  <a:gd name="T41" fmla="*/ 25 h 100"/>
                  <a:gd name="T42" fmla="*/ 35 w 82"/>
                  <a:gd name="T43" fmla="*/ 19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2" h="100">
                    <a:moveTo>
                      <a:pt x="5" y="17"/>
                    </a:moveTo>
                    <a:cubicBezTo>
                      <a:pt x="5" y="17"/>
                      <a:pt x="0" y="35"/>
                      <a:pt x="8" y="49"/>
                    </a:cubicBezTo>
                    <a:cubicBezTo>
                      <a:pt x="8" y="49"/>
                      <a:pt x="12" y="53"/>
                      <a:pt x="20" y="54"/>
                    </a:cubicBezTo>
                    <a:cubicBezTo>
                      <a:pt x="20" y="54"/>
                      <a:pt x="26" y="52"/>
                      <a:pt x="27" y="69"/>
                    </a:cubicBezTo>
                    <a:cubicBezTo>
                      <a:pt x="27" y="75"/>
                      <a:pt x="27" y="75"/>
                      <a:pt x="27" y="75"/>
                    </a:cubicBezTo>
                    <a:cubicBezTo>
                      <a:pt x="27" y="75"/>
                      <a:pt x="29" y="89"/>
                      <a:pt x="14" y="77"/>
                    </a:cubicBezTo>
                    <a:cubicBezTo>
                      <a:pt x="14" y="77"/>
                      <a:pt x="11" y="76"/>
                      <a:pt x="14" y="81"/>
                    </a:cubicBezTo>
                    <a:cubicBezTo>
                      <a:pt x="27" y="94"/>
                      <a:pt x="27" y="94"/>
                      <a:pt x="27" y="94"/>
                    </a:cubicBezTo>
                    <a:cubicBezTo>
                      <a:pt x="27" y="94"/>
                      <a:pt x="29" y="97"/>
                      <a:pt x="27" y="99"/>
                    </a:cubicBezTo>
                    <a:cubicBezTo>
                      <a:pt x="27" y="99"/>
                      <a:pt x="39" y="100"/>
                      <a:pt x="43" y="88"/>
                    </a:cubicBezTo>
                    <a:cubicBezTo>
                      <a:pt x="43" y="88"/>
                      <a:pt x="47" y="65"/>
                      <a:pt x="42" y="46"/>
                    </a:cubicBezTo>
                    <a:cubicBezTo>
                      <a:pt x="42" y="46"/>
                      <a:pt x="56" y="41"/>
                      <a:pt x="52" y="27"/>
                    </a:cubicBezTo>
                    <a:cubicBezTo>
                      <a:pt x="52" y="27"/>
                      <a:pt x="71" y="13"/>
                      <a:pt x="73" y="12"/>
                    </a:cubicBezTo>
                    <a:cubicBezTo>
                      <a:pt x="73" y="12"/>
                      <a:pt x="82" y="1"/>
                      <a:pt x="67" y="0"/>
                    </a:cubicBezTo>
                    <a:cubicBezTo>
                      <a:pt x="67" y="0"/>
                      <a:pt x="42" y="0"/>
                      <a:pt x="23" y="9"/>
                    </a:cubicBezTo>
                    <a:cubicBezTo>
                      <a:pt x="23" y="9"/>
                      <a:pt x="16" y="14"/>
                      <a:pt x="13" y="14"/>
                    </a:cubicBezTo>
                    <a:cubicBezTo>
                      <a:pt x="13" y="14"/>
                      <a:pt x="6" y="15"/>
                      <a:pt x="5" y="17"/>
                    </a:cubicBezTo>
                    <a:close/>
                    <a:moveTo>
                      <a:pt x="35" y="19"/>
                    </a:moveTo>
                    <a:cubicBezTo>
                      <a:pt x="36" y="20"/>
                      <a:pt x="36" y="20"/>
                      <a:pt x="36" y="20"/>
                    </a:cubicBezTo>
                    <a:cubicBezTo>
                      <a:pt x="43" y="26"/>
                      <a:pt x="24" y="37"/>
                      <a:pt x="24" y="37"/>
                    </a:cubicBezTo>
                    <a:cubicBezTo>
                      <a:pt x="18" y="35"/>
                      <a:pt x="19" y="25"/>
                      <a:pt x="19" y="25"/>
                    </a:cubicBezTo>
                    <a:cubicBezTo>
                      <a:pt x="20" y="18"/>
                      <a:pt x="35" y="19"/>
                      <a:pt x="3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35" name="isļïḍe"/>
              <p:cNvSpPr/>
              <p:nvPr/>
            </p:nvSpPr>
            <p:spPr bwMode="auto">
              <a:xfrm>
                <a:off x="5227638" y="3540125"/>
                <a:ext cx="85725" cy="103188"/>
              </a:xfrm>
              <a:custGeom>
                <a:avLst/>
                <a:gdLst>
                  <a:gd name="T0" fmla="*/ 4 w 26"/>
                  <a:gd name="T1" fmla="*/ 5 h 31"/>
                  <a:gd name="T2" fmla="*/ 2 w 26"/>
                  <a:gd name="T3" fmla="*/ 23 h 31"/>
                  <a:gd name="T4" fmla="*/ 11 w 26"/>
                  <a:gd name="T5" fmla="*/ 28 h 31"/>
                  <a:gd name="T6" fmla="*/ 17 w 26"/>
                  <a:gd name="T7" fmla="*/ 19 h 31"/>
                  <a:gd name="T8" fmla="*/ 25 w 26"/>
                  <a:gd name="T9" fmla="*/ 9 h 31"/>
                  <a:gd name="T10" fmla="*/ 23 w 26"/>
                  <a:gd name="T11" fmla="*/ 7 h 31"/>
                  <a:gd name="T12" fmla="*/ 12 w 26"/>
                  <a:gd name="T13" fmla="*/ 3 h 31"/>
                  <a:gd name="T14" fmla="*/ 4 w 26"/>
                  <a:gd name="T15" fmla="*/ 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31">
                    <a:moveTo>
                      <a:pt x="4" y="5"/>
                    </a:moveTo>
                    <a:cubicBezTo>
                      <a:pt x="4" y="5"/>
                      <a:pt x="0" y="15"/>
                      <a:pt x="2" y="23"/>
                    </a:cubicBezTo>
                    <a:cubicBezTo>
                      <a:pt x="2" y="23"/>
                      <a:pt x="4" y="31"/>
                      <a:pt x="11" y="28"/>
                    </a:cubicBezTo>
                    <a:cubicBezTo>
                      <a:pt x="11" y="28"/>
                      <a:pt x="14" y="26"/>
                      <a:pt x="17" y="19"/>
                    </a:cubicBezTo>
                    <a:cubicBezTo>
                      <a:pt x="17" y="19"/>
                      <a:pt x="20" y="10"/>
                      <a:pt x="25" y="9"/>
                    </a:cubicBezTo>
                    <a:cubicBezTo>
                      <a:pt x="25" y="9"/>
                      <a:pt x="26" y="6"/>
                      <a:pt x="23" y="7"/>
                    </a:cubicBezTo>
                    <a:cubicBezTo>
                      <a:pt x="23" y="7"/>
                      <a:pt x="16" y="8"/>
                      <a:pt x="12" y="3"/>
                    </a:cubicBezTo>
                    <a:cubicBezTo>
                      <a:pt x="12" y="3"/>
                      <a:pt x="6" y="0"/>
                      <a:pt x="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36" name="íṣḷíḋê"/>
              <p:cNvSpPr/>
              <p:nvPr/>
            </p:nvSpPr>
            <p:spPr bwMode="auto">
              <a:xfrm>
                <a:off x="5502276" y="3421063"/>
                <a:ext cx="134938" cy="158750"/>
              </a:xfrm>
              <a:custGeom>
                <a:avLst/>
                <a:gdLst>
                  <a:gd name="T0" fmla="*/ 0 w 41"/>
                  <a:gd name="T1" fmla="*/ 18 h 48"/>
                  <a:gd name="T2" fmla="*/ 35 w 41"/>
                  <a:gd name="T3" fmla="*/ 19 h 48"/>
                  <a:gd name="T4" fmla="*/ 29 w 41"/>
                  <a:gd name="T5" fmla="*/ 41 h 48"/>
                  <a:gd name="T6" fmla="*/ 14 w 41"/>
                  <a:gd name="T7" fmla="*/ 37 h 48"/>
                  <a:gd name="T8" fmla="*/ 0 w 41"/>
                  <a:gd name="T9" fmla="*/ 1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8">
                    <a:moveTo>
                      <a:pt x="0" y="18"/>
                    </a:moveTo>
                    <a:cubicBezTo>
                      <a:pt x="0" y="18"/>
                      <a:pt x="14" y="0"/>
                      <a:pt x="35" y="19"/>
                    </a:cubicBezTo>
                    <a:cubicBezTo>
                      <a:pt x="35" y="19"/>
                      <a:pt x="41" y="28"/>
                      <a:pt x="29" y="41"/>
                    </a:cubicBezTo>
                    <a:cubicBezTo>
                      <a:pt x="29" y="41"/>
                      <a:pt x="21" y="48"/>
                      <a:pt x="14" y="37"/>
                    </a:cubicBezTo>
                    <a:lnTo>
                      <a:pt x="0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37" name="iṧľïdé"/>
              <p:cNvSpPr/>
              <p:nvPr/>
            </p:nvSpPr>
            <p:spPr bwMode="auto">
              <a:xfrm>
                <a:off x="5707063" y="3151188"/>
                <a:ext cx="257175" cy="455613"/>
              </a:xfrm>
              <a:custGeom>
                <a:avLst/>
                <a:gdLst>
                  <a:gd name="T0" fmla="*/ 48 w 78"/>
                  <a:gd name="T1" fmla="*/ 1 h 137"/>
                  <a:gd name="T2" fmla="*/ 40 w 78"/>
                  <a:gd name="T3" fmla="*/ 15 h 137"/>
                  <a:gd name="T4" fmla="*/ 34 w 78"/>
                  <a:gd name="T5" fmla="*/ 27 h 137"/>
                  <a:gd name="T6" fmla="*/ 26 w 78"/>
                  <a:gd name="T7" fmla="*/ 38 h 137"/>
                  <a:gd name="T8" fmla="*/ 33 w 78"/>
                  <a:gd name="T9" fmla="*/ 64 h 137"/>
                  <a:gd name="T10" fmla="*/ 31 w 78"/>
                  <a:gd name="T11" fmla="*/ 81 h 137"/>
                  <a:gd name="T12" fmla="*/ 20 w 78"/>
                  <a:gd name="T13" fmla="*/ 87 h 137"/>
                  <a:gd name="T14" fmla="*/ 2 w 78"/>
                  <a:gd name="T15" fmla="*/ 102 h 137"/>
                  <a:gd name="T16" fmla="*/ 9 w 78"/>
                  <a:gd name="T17" fmla="*/ 109 h 137"/>
                  <a:gd name="T18" fmla="*/ 19 w 78"/>
                  <a:gd name="T19" fmla="*/ 102 h 137"/>
                  <a:gd name="T20" fmla="*/ 27 w 78"/>
                  <a:gd name="T21" fmla="*/ 107 h 137"/>
                  <a:gd name="T22" fmla="*/ 32 w 78"/>
                  <a:gd name="T23" fmla="*/ 129 h 137"/>
                  <a:gd name="T24" fmla="*/ 35 w 78"/>
                  <a:gd name="T25" fmla="*/ 123 h 137"/>
                  <a:gd name="T26" fmla="*/ 41 w 78"/>
                  <a:gd name="T27" fmla="*/ 100 h 137"/>
                  <a:gd name="T28" fmla="*/ 55 w 78"/>
                  <a:gd name="T29" fmla="*/ 88 h 137"/>
                  <a:gd name="T30" fmla="*/ 60 w 78"/>
                  <a:gd name="T31" fmla="*/ 88 h 137"/>
                  <a:gd name="T32" fmla="*/ 60 w 78"/>
                  <a:gd name="T33" fmla="*/ 105 h 137"/>
                  <a:gd name="T34" fmla="*/ 57 w 78"/>
                  <a:gd name="T35" fmla="*/ 109 h 137"/>
                  <a:gd name="T36" fmla="*/ 53 w 78"/>
                  <a:gd name="T37" fmla="*/ 102 h 137"/>
                  <a:gd name="T38" fmla="*/ 49 w 78"/>
                  <a:gd name="T39" fmla="*/ 107 h 137"/>
                  <a:gd name="T40" fmla="*/ 53 w 78"/>
                  <a:gd name="T41" fmla="*/ 114 h 137"/>
                  <a:gd name="T42" fmla="*/ 55 w 78"/>
                  <a:gd name="T43" fmla="*/ 126 h 137"/>
                  <a:gd name="T44" fmla="*/ 64 w 78"/>
                  <a:gd name="T45" fmla="*/ 135 h 137"/>
                  <a:gd name="T46" fmla="*/ 71 w 78"/>
                  <a:gd name="T47" fmla="*/ 122 h 137"/>
                  <a:gd name="T48" fmla="*/ 70 w 78"/>
                  <a:gd name="T49" fmla="*/ 98 h 137"/>
                  <a:gd name="T50" fmla="*/ 71 w 78"/>
                  <a:gd name="T51" fmla="*/ 84 h 137"/>
                  <a:gd name="T52" fmla="*/ 70 w 78"/>
                  <a:gd name="T53" fmla="*/ 70 h 137"/>
                  <a:gd name="T54" fmla="*/ 72 w 78"/>
                  <a:gd name="T55" fmla="*/ 55 h 137"/>
                  <a:gd name="T56" fmla="*/ 59 w 78"/>
                  <a:gd name="T57" fmla="*/ 30 h 137"/>
                  <a:gd name="T58" fmla="*/ 42 w 78"/>
                  <a:gd name="T59" fmla="*/ 48 h 137"/>
                  <a:gd name="T60" fmla="*/ 37 w 78"/>
                  <a:gd name="T61" fmla="*/ 39 h 137"/>
                  <a:gd name="T62" fmla="*/ 39 w 78"/>
                  <a:gd name="T63" fmla="*/ 30 h 137"/>
                  <a:gd name="T64" fmla="*/ 72 w 78"/>
                  <a:gd name="T65" fmla="*/ 8 h 137"/>
                  <a:gd name="T66" fmla="*/ 63 w 78"/>
                  <a:gd name="T67" fmla="*/ 1 h 137"/>
                  <a:gd name="T68" fmla="*/ 48 w 78"/>
                  <a:gd name="T69" fmla="*/ 1 h 137"/>
                  <a:gd name="T70" fmla="*/ 60 w 78"/>
                  <a:gd name="T71" fmla="*/ 64 h 137"/>
                  <a:gd name="T72" fmla="*/ 54 w 78"/>
                  <a:gd name="T73" fmla="*/ 62 h 137"/>
                  <a:gd name="T74" fmla="*/ 47 w 78"/>
                  <a:gd name="T75" fmla="*/ 65 h 137"/>
                  <a:gd name="T76" fmla="*/ 43 w 78"/>
                  <a:gd name="T77" fmla="*/ 72 h 137"/>
                  <a:gd name="T78" fmla="*/ 53 w 78"/>
                  <a:gd name="T79" fmla="*/ 45 h 137"/>
                  <a:gd name="T80" fmla="*/ 60 w 78"/>
                  <a:gd name="T81" fmla="*/ 64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8" h="137">
                    <a:moveTo>
                      <a:pt x="48" y="1"/>
                    </a:moveTo>
                    <a:cubicBezTo>
                      <a:pt x="48" y="1"/>
                      <a:pt x="41" y="1"/>
                      <a:pt x="40" y="15"/>
                    </a:cubicBezTo>
                    <a:cubicBezTo>
                      <a:pt x="40" y="15"/>
                      <a:pt x="39" y="25"/>
                      <a:pt x="34" y="27"/>
                    </a:cubicBezTo>
                    <a:cubicBezTo>
                      <a:pt x="34" y="27"/>
                      <a:pt x="21" y="29"/>
                      <a:pt x="26" y="38"/>
                    </a:cubicBezTo>
                    <a:cubicBezTo>
                      <a:pt x="26" y="38"/>
                      <a:pt x="37" y="50"/>
                      <a:pt x="33" y="64"/>
                    </a:cubicBezTo>
                    <a:cubicBezTo>
                      <a:pt x="33" y="64"/>
                      <a:pt x="30" y="71"/>
                      <a:pt x="31" y="81"/>
                    </a:cubicBezTo>
                    <a:cubicBezTo>
                      <a:pt x="31" y="81"/>
                      <a:pt x="34" y="87"/>
                      <a:pt x="20" y="87"/>
                    </a:cubicBezTo>
                    <a:cubicBezTo>
                      <a:pt x="20" y="87"/>
                      <a:pt x="6" y="84"/>
                      <a:pt x="2" y="102"/>
                    </a:cubicBezTo>
                    <a:cubicBezTo>
                      <a:pt x="2" y="102"/>
                      <a:pt x="0" y="110"/>
                      <a:pt x="9" y="109"/>
                    </a:cubicBezTo>
                    <a:cubicBezTo>
                      <a:pt x="9" y="109"/>
                      <a:pt x="17" y="106"/>
                      <a:pt x="19" y="102"/>
                    </a:cubicBezTo>
                    <a:cubicBezTo>
                      <a:pt x="19" y="102"/>
                      <a:pt x="26" y="98"/>
                      <a:pt x="27" y="107"/>
                    </a:cubicBezTo>
                    <a:cubicBezTo>
                      <a:pt x="27" y="107"/>
                      <a:pt x="23" y="123"/>
                      <a:pt x="32" y="129"/>
                    </a:cubicBezTo>
                    <a:cubicBezTo>
                      <a:pt x="32" y="129"/>
                      <a:pt x="34" y="129"/>
                      <a:pt x="35" y="123"/>
                    </a:cubicBezTo>
                    <a:cubicBezTo>
                      <a:pt x="41" y="100"/>
                      <a:pt x="41" y="100"/>
                      <a:pt x="41" y="100"/>
                    </a:cubicBezTo>
                    <a:cubicBezTo>
                      <a:pt x="41" y="100"/>
                      <a:pt x="53" y="92"/>
                      <a:pt x="55" y="88"/>
                    </a:cubicBezTo>
                    <a:cubicBezTo>
                      <a:pt x="55" y="88"/>
                      <a:pt x="59" y="84"/>
                      <a:pt x="60" y="88"/>
                    </a:cubicBezTo>
                    <a:cubicBezTo>
                      <a:pt x="60" y="105"/>
                      <a:pt x="60" y="105"/>
                      <a:pt x="60" y="105"/>
                    </a:cubicBezTo>
                    <a:cubicBezTo>
                      <a:pt x="60" y="105"/>
                      <a:pt x="60" y="111"/>
                      <a:pt x="57" y="109"/>
                    </a:cubicBezTo>
                    <a:cubicBezTo>
                      <a:pt x="53" y="102"/>
                      <a:pt x="53" y="102"/>
                      <a:pt x="53" y="102"/>
                    </a:cubicBezTo>
                    <a:cubicBezTo>
                      <a:pt x="53" y="102"/>
                      <a:pt x="49" y="98"/>
                      <a:pt x="49" y="107"/>
                    </a:cubicBezTo>
                    <a:cubicBezTo>
                      <a:pt x="49" y="107"/>
                      <a:pt x="51" y="113"/>
                      <a:pt x="53" y="114"/>
                    </a:cubicBezTo>
                    <a:cubicBezTo>
                      <a:pt x="53" y="114"/>
                      <a:pt x="56" y="122"/>
                      <a:pt x="55" y="126"/>
                    </a:cubicBezTo>
                    <a:cubicBezTo>
                      <a:pt x="55" y="126"/>
                      <a:pt x="56" y="137"/>
                      <a:pt x="64" y="135"/>
                    </a:cubicBezTo>
                    <a:cubicBezTo>
                      <a:pt x="64" y="135"/>
                      <a:pt x="71" y="132"/>
                      <a:pt x="71" y="122"/>
                    </a:cubicBezTo>
                    <a:cubicBezTo>
                      <a:pt x="71" y="122"/>
                      <a:pt x="72" y="101"/>
                      <a:pt x="70" y="98"/>
                    </a:cubicBezTo>
                    <a:cubicBezTo>
                      <a:pt x="70" y="98"/>
                      <a:pt x="69" y="89"/>
                      <a:pt x="71" y="84"/>
                    </a:cubicBezTo>
                    <a:cubicBezTo>
                      <a:pt x="71" y="84"/>
                      <a:pt x="73" y="73"/>
                      <a:pt x="70" y="70"/>
                    </a:cubicBezTo>
                    <a:cubicBezTo>
                      <a:pt x="70" y="70"/>
                      <a:pt x="70" y="63"/>
                      <a:pt x="72" y="55"/>
                    </a:cubicBezTo>
                    <a:cubicBezTo>
                      <a:pt x="72" y="55"/>
                      <a:pt x="78" y="34"/>
                      <a:pt x="59" y="30"/>
                    </a:cubicBezTo>
                    <a:cubicBezTo>
                      <a:pt x="59" y="30"/>
                      <a:pt x="48" y="30"/>
                      <a:pt x="42" y="48"/>
                    </a:cubicBezTo>
                    <a:cubicBezTo>
                      <a:pt x="37" y="39"/>
                      <a:pt x="37" y="39"/>
                      <a:pt x="37" y="39"/>
                    </a:cubicBezTo>
                    <a:cubicBezTo>
                      <a:pt x="37" y="39"/>
                      <a:pt x="30" y="32"/>
                      <a:pt x="39" y="30"/>
                    </a:cubicBezTo>
                    <a:cubicBezTo>
                      <a:pt x="39" y="30"/>
                      <a:pt x="76" y="28"/>
                      <a:pt x="72" y="8"/>
                    </a:cubicBezTo>
                    <a:cubicBezTo>
                      <a:pt x="72" y="8"/>
                      <a:pt x="70" y="0"/>
                      <a:pt x="63" y="1"/>
                    </a:cubicBezTo>
                    <a:cubicBezTo>
                      <a:pt x="63" y="1"/>
                      <a:pt x="51" y="5"/>
                      <a:pt x="48" y="1"/>
                    </a:cubicBezTo>
                    <a:close/>
                    <a:moveTo>
                      <a:pt x="60" y="64"/>
                    </a:moveTo>
                    <a:cubicBezTo>
                      <a:pt x="60" y="68"/>
                      <a:pt x="54" y="62"/>
                      <a:pt x="54" y="62"/>
                    </a:cubicBezTo>
                    <a:cubicBezTo>
                      <a:pt x="47" y="53"/>
                      <a:pt x="47" y="65"/>
                      <a:pt x="47" y="65"/>
                    </a:cubicBezTo>
                    <a:cubicBezTo>
                      <a:pt x="46" y="71"/>
                      <a:pt x="43" y="72"/>
                      <a:pt x="43" y="72"/>
                    </a:cubicBezTo>
                    <a:cubicBezTo>
                      <a:pt x="42" y="43"/>
                      <a:pt x="53" y="45"/>
                      <a:pt x="53" y="45"/>
                    </a:cubicBezTo>
                    <a:cubicBezTo>
                      <a:pt x="57" y="46"/>
                      <a:pt x="60" y="64"/>
                      <a:pt x="60" y="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38" name="ïṡḷïḓé"/>
              <p:cNvSpPr/>
              <p:nvPr/>
            </p:nvSpPr>
            <p:spPr bwMode="auto">
              <a:xfrm>
                <a:off x="5973763" y="3162300"/>
                <a:ext cx="238125" cy="171450"/>
              </a:xfrm>
              <a:custGeom>
                <a:avLst/>
                <a:gdLst>
                  <a:gd name="T0" fmla="*/ 13 w 72"/>
                  <a:gd name="T1" fmla="*/ 18 h 52"/>
                  <a:gd name="T2" fmla="*/ 31 w 72"/>
                  <a:gd name="T3" fmla="*/ 5 h 52"/>
                  <a:gd name="T4" fmla="*/ 53 w 72"/>
                  <a:gd name="T5" fmla="*/ 13 h 52"/>
                  <a:gd name="T6" fmla="*/ 48 w 72"/>
                  <a:gd name="T7" fmla="*/ 22 h 52"/>
                  <a:gd name="T8" fmla="*/ 50 w 72"/>
                  <a:gd name="T9" fmla="*/ 27 h 52"/>
                  <a:gd name="T10" fmla="*/ 67 w 72"/>
                  <a:gd name="T11" fmla="*/ 23 h 52"/>
                  <a:gd name="T12" fmla="*/ 68 w 72"/>
                  <a:gd name="T13" fmla="*/ 28 h 52"/>
                  <a:gd name="T14" fmla="*/ 43 w 72"/>
                  <a:gd name="T15" fmla="*/ 35 h 52"/>
                  <a:gd name="T16" fmla="*/ 29 w 72"/>
                  <a:gd name="T17" fmla="*/ 39 h 52"/>
                  <a:gd name="T18" fmla="*/ 5 w 72"/>
                  <a:gd name="T19" fmla="*/ 49 h 52"/>
                  <a:gd name="T20" fmla="*/ 8 w 72"/>
                  <a:gd name="T21" fmla="*/ 40 h 52"/>
                  <a:gd name="T22" fmla="*/ 25 w 72"/>
                  <a:gd name="T23" fmla="*/ 29 h 52"/>
                  <a:gd name="T24" fmla="*/ 17 w 72"/>
                  <a:gd name="T25" fmla="*/ 22 h 52"/>
                  <a:gd name="T26" fmla="*/ 13 w 72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52">
                    <a:moveTo>
                      <a:pt x="13" y="18"/>
                    </a:moveTo>
                    <a:cubicBezTo>
                      <a:pt x="13" y="18"/>
                      <a:pt x="19" y="6"/>
                      <a:pt x="31" y="5"/>
                    </a:cubicBezTo>
                    <a:cubicBezTo>
                      <a:pt x="31" y="5"/>
                      <a:pt x="48" y="0"/>
                      <a:pt x="53" y="13"/>
                    </a:cubicBezTo>
                    <a:cubicBezTo>
                      <a:pt x="53" y="13"/>
                      <a:pt x="54" y="18"/>
                      <a:pt x="48" y="22"/>
                    </a:cubicBezTo>
                    <a:cubicBezTo>
                      <a:pt x="48" y="22"/>
                      <a:pt x="43" y="28"/>
                      <a:pt x="50" y="27"/>
                    </a:cubicBezTo>
                    <a:cubicBezTo>
                      <a:pt x="50" y="27"/>
                      <a:pt x="60" y="28"/>
                      <a:pt x="67" y="23"/>
                    </a:cubicBezTo>
                    <a:cubicBezTo>
                      <a:pt x="67" y="23"/>
                      <a:pt x="72" y="23"/>
                      <a:pt x="68" y="28"/>
                    </a:cubicBezTo>
                    <a:cubicBezTo>
                      <a:pt x="68" y="28"/>
                      <a:pt x="60" y="38"/>
                      <a:pt x="43" y="35"/>
                    </a:cubicBezTo>
                    <a:cubicBezTo>
                      <a:pt x="43" y="35"/>
                      <a:pt x="37" y="31"/>
                      <a:pt x="29" y="39"/>
                    </a:cubicBezTo>
                    <a:cubicBezTo>
                      <a:pt x="29" y="39"/>
                      <a:pt x="12" y="52"/>
                      <a:pt x="5" y="49"/>
                    </a:cubicBezTo>
                    <a:cubicBezTo>
                      <a:pt x="5" y="49"/>
                      <a:pt x="0" y="42"/>
                      <a:pt x="8" y="40"/>
                    </a:cubicBezTo>
                    <a:cubicBezTo>
                      <a:pt x="8" y="40"/>
                      <a:pt x="25" y="38"/>
                      <a:pt x="25" y="29"/>
                    </a:cubicBezTo>
                    <a:cubicBezTo>
                      <a:pt x="25" y="29"/>
                      <a:pt x="23" y="24"/>
                      <a:pt x="17" y="22"/>
                    </a:cubicBezTo>
                    <a:lnTo>
                      <a:pt x="13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39" name="îṥ1ïḋè"/>
              <p:cNvSpPr/>
              <p:nvPr/>
            </p:nvSpPr>
            <p:spPr bwMode="auto">
              <a:xfrm>
                <a:off x="5954713" y="3290888"/>
                <a:ext cx="328613" cy="279400"/>
              </a:xfrm>
              <a:custGeom>
                <a:avLst/>
                <a:gdLst>
                  <a:gd name="T0" fmla="*/ 21 w 100"/>
                  <a:gd name="T1" fmla="*/ 22 h 84"/>
                  <a:gd name="T2" fmla="*/ 45 w 100"/>
                  <a:gd name="T3" fmla="*/ 10 h 84"/>
                  <a:gd name="T4" fmla="*/ 60 w 100"/>
                  <a:gd name="T5" fmla="*/ 12 h 84"/>
                  <a:gd name="T6" fmla="*/ 55 w 100"/>
                  <a:gd name="T7" fmla="*/ 20 h 84"/>
                  <a:gd name="T8" fmla="*/ 56 w 100"/>
                  <a:gd name="T9" fmla="*/ 54 h 84"/>
                  <a:gd name="T10" fmla="*/ 81 w 100"/>
                  <a:gd name="T11" fmla="*/ 58 h 84"/>
                  <a:gd name="T12" fmla="*/ 83 w 100"/>
                  <a:gd name="T13" fmla="*/ 43 h 84"/>
                  <a:gd name="T14" fmla="*/ 91 w 100"/>
                  <a:gd name="T15" fmla="*/ 60 h 84"/>
                  <a:gd name="T16" fmla="*/ 85 w 100"/>
                  <a:gd name="T17" fmla="*/ 83 h 84"/>
                  <a:gd name="T18" fmla="*/ 75 w 100"/>
                  <a:gd name="T19" fmla="*/ 84 h 84"/>
                  <a:gd name="T20" fmla="*/ 42 w 100"/>
                  <a:gd name="T21" fmla="*/ 55 h 84"/>
                  <a:gd name="T22" fmla="*/ 40 w 100"/>
                  <a:gd name="T23" fmla="*/ 38 h 84"/>
                  <a:gd name="T24" fmla="*/ 33 w 100"/>
                  <a:gd name="T25" fmla="*/ 29 h 84"/>
                  <a:gd name="T26" fmla="*/ 28 w 100"/>
                  <a:gd name="T27" fmla="*/ 38 h 84"/>
                  <a:gd name="T28" fmla="*/ 6 w 100"/>
                  <a:gd name="T29" fmla="*/ 78 h 84"/>
                  <a:gd name="T30" fmla="*/ 3 w 100"/>
                  <a:gd name="T31" fmla="*/ 71 h 84"/>
                  <a:gd name="T32" fmla="*/ 7 w 100"/>
                  <a:gd name="T33" fmla="*/ 59 h 84"/>
                  <a:gd name="T34" fmla="*/ 10 w 100"/>
                  <a:gd name="T35" fmla="*/ 51 h 84"/>
                  <a:gd name="T36" fmla="*/ 21 w 100"/>
                  <a:gd name="T37" fmla="*/ 22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84">
                    <a:moveTo>
                      <a:pt x="21" y="22"/>
                    </a:moveTo>
                    <a:cubicBezTo>
                      <a:pt x="21" y="22"/>
                      <a:pt x="40" y="19"/>
                      <a:pt x="45" y="10"/>
                    </a:cubicBezTo>
                    <a:cubicBezTo>
                      <a:pt x="45" y="10"/>
                      <a:pt x="54" y="0"/>
                      <a:pt x="60" y="12"/>
                    </a:cubicBezTo>
                    <a:cubicBezTo>
                      <a:pt x="60" y="12"/>
                      <a:pt x="62" y="14"/>
                      <a:pt x="55" y="20"/>
                    </a:cubicBezTo>
                    <a:cubicBezTo>
                      <a:pt x="55" y="20"/>
                      <a:pt x="45" y="40"/>
                      <a:pt x="56" y="54"/>
                    </a:cubicBezTo>
                    <a:cubicBezTo>
                      <a:pt x="56" y="54"/>
                      <a:pt x="76" y="77"/>
                      <a:pt x="81" y="58"/>
                    </a:cubicBezTo>
                    <a:cubicBezTo>
                      <a:pt x="83" y="43"/>
                      <a:pt x="83" y="43"/>
                      <a:pt x="83" y="43"/>
                    </a:cubicBezTo>
                    <a:cubicBezTo>
                      <a:pt x="83" y="43"/>
                      <a:pt x="86" y="43"/>
                      <a:pt x="91" y="60"/>
                    </a:cubicBezTo>
                    <a:cubicBezTo>
                      <a:pt x="91" y="60"/>
                      <a:pt x="100" y="82"/>
                      <a:pt x="85" y="83"/>
                    </a:cubicBezTo>
                    <a:cubicBezTo>
                      <a:pt x="85" y="83"/>
                      <a:pt x="80" y="81"/>
                      <a:pt x="75" y="84"/>
                    </a:cubicBezTo>
                    <a:cubicBezTo>
                      <a:pt x="75" y="84"/>
                      <a:pt x="46" y="79"/>
                      <a:pt x="42" y="55"/>
                    </a:cubicBezTo>
                    <a:cubicBezTo>
                      <a:pt x="40" y="38"/>
                      <a:pt x="40" y="38"/>
                      <a:pt x="40" y="38"/>
                    </a:cubicBezTo>
                    <a:cubicBezTo>
                      <a:pt x="40" y="38"/>
                      <a:pt x="42" y="28"/>
                      <a:pt x="33" y="29"/>
                    </a:cubicBezTo>
                    <a:cubicBezTo>
                      <a:pt x="33" y="29"/>
                      <a:pt x="28" y="31"/>
                      <a:pt x="28" y="38"/>
                    </a:cubicBezTo>
                    <a:cubicBezTo>
                      <a:pt x="28" y="38"/>
                      <a:pt x="21" y="75"/>
                      <a:pt x="6" y="78"/>
                    </a:cubicBezTo>
                    <a:cubicBezTo>
                      <a:pt x="6" y="78"/>
                      <a:pt x="0" y="76"/>
                      <a:pt x="3" y="71"/>
                    </a:cubicBezTo>
                    <a:cubicBezTo>
                      <a:pt x="3" y="71"/>
                      <a:pt x="7" y="66"/>
                      <a:pt x="7" y="59"/>
                    </a:cubicBezTo>
                    <a:cubicBezTo>
                      <a:pt x="7" y="59"/>
                      <a:pt x="7" y="55"/>
                      <a:pt x="10" y="51"/>
                    </a:cubicBezTo>
                    <a:cubicBezTo>
                      <a:pt x="10" y="51"/>
                      <a:pt x="23" y="29"/>
                      <a:pt x="21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40" name="ïsľîdé"/>
              <p:cNvSpPr/>
              <p:nvPr/>
            </p:nvSpPr>
            <p:spPr bwMode="auto">
              <a:xfrm>
                <a:off x="6310313" y="3105150"/>
                <a:ext cx="471488" cy="511175"/>
              </a:xfrm>
              <a:custGeom>
                <a:avLst/>
                <a:gdLst>
                  <a:gd name="T0" fmla="*/ 38 w 143"/>
                  <a:gd name="T1" fmla="*/ 18 h 154"/>
                  <a:gd name="T2" fmla="*/ 51 w 143"/>
                  <a:gd name="T3" fmla="*/ 9 h 154"/>
                  <a:gd name="T4" fmla="*/ 78 w 143"/>
                  <a:gd name="T5" fmla="*/ 11 h 154"/>
                  <a:gd name="T6" fmla="*/ 83 w 143"/>
                  <a:gd name="T7" fmla="*/ 26 h 154"/>
                  <a:gd name="T8" fmla="*/ 82 w 143"/>
                  <a:gd name="T9" fmla="*/ 33 h 154"/>
                  <a:gd name="T10" fmla="*/ 115 w 143"/>
                  <a:gd name="T11" fmla="*/ 23 h 154"/>
                  <a:gd name="T12" fmla="*/ 124 w 143"/>
                  <a:gd name="T13" fmla="*/ 25 h 154"/>
                  <a:gd name="T14" fmla="*/ 132 w 143"/>
                  <a:gd name="T15" fmla="*/ 44 h 154"/>
                  <a:gd name="T16" fmla="*/ 122 w 143"/>
                  <a:gd name="T17" fmla="*/ 46 h 154"/>
                  <a:gd name="T18" fmla="*/ 98 w 143"/>
                  <a:gd name="T19" fmla="*/ 51 h 154"/>
                  <a:gd name="T20" fmla="*/ 97 w 143"/>
                  <a:gd name="T21" fmla="*/ 57 h 154"/>
                  <a:gd name="T22" fmla="*/ 94 w 143"/>
                  <a:gd name="T23" fmla="*/ 66 h 154"/>
                  <a:gd name="T24" fmla="*/ 76 w 143"/>
                  <a:gd name="T25" fmla="*/ 78 h 154"/>
                  <a:gd name="T26" fmla="*/ 71 w 143"/>
                  <a:gd name="T27" fmla="*/ 84 h 154"/>
                  <a:gd name="T28" fmla="*/ 71 w 143"/>
                  <a:gd name="T29" fmla="*/ 89 h 154"/>
                  <a:gd name="T30" fmla="*/ 86 w 143"/>
                  <a:gd name="T31" fmla="*/ 83 h 154"/>
                  <a:gd name="T32" fmla="*/ 92 w 143"/>
                  <a:gd name="T33" fmla="*/ 92 h 154"/>
                  <a:gd name="T34" fmla="*/ 79 w 143"/>
                  <a:gd name="T35" fmla="*/ 103 h 154"/>
                  <a:gd name="T36" fmla="*/ 77 w 143"/>
                  <a:gd name="T37" fmla="*/ 110 h 154"/>
                  <a:gd name="T38" fmla="*/ 80 w 143"/>
                  <a:gd name="T39" fmla="*/ 117 h 154"/>
                  <a:gd name="T40" fmla="*/ 105 w 143"/>
                  <a:gd name="T41" fmla="*/ 110 h 154"/>
                  <a:gd name="T42" fmla="*/ 113 w 143"/>
                  <a:gd name="T43" fmla="*/ 112 h 154"/>
                  <a:gd name="T44" fmla="*/ 119 w 143"/>
                  <a:gd name="T45" fmla="*/ 125 h 154"/>
                  <a:gd name="T46" fmla="*/ 105 w 143"/>
                  <a:gd name="T47" fmla="*/ 130 h 154"/>
                  <a:gd name="T48" fmla="*/ 41 w 143"/>
                  <a:gd name="T49" fmla="*/ 148 h 154"/>
                  <a:gd name="T50" fmla="*/ 28 w 143"/>
                  <a:gd name="T51" fmla="*/ 145 h 154"/>
                  <a:gd name="T52" fmla="*/ 36 w 143"/>
                  <a:gd name="T53" fmla="*/ 131 h 154"/>
                  <a:gd name="T54" fmla="*/ 61 w 143"/>
                  <a:gd name="T55" fmla="*/ 118 h 154"/>
                  <a:gd name="T56" fmla="*/ 56 w 143"/>
                  <a:gd name="T57" fmla="*/ 113 h 154"/>
                  <a:gd name="T58" fmla="*/ 48 w 143"/>
                  <a:gd name="T59" fmla="*/ 98 h 154"/>
                  <a:gd name="T60" fmla="*/ 75 w 143"/>
                  <a:gd name="T61" fmla="*/ 67 h 154"/>
                  <a:gd name="T62" fmla="*/ 83 w 143"/>
                  <a:gd name="T63" fmla="*/ 50 h 154"/>
                  <a:gd name="T64" fmla="*/ 100 w 143"/>
                  <a:gd name="T65" fmla="*/ 42 h 154"/>
                  <a:gd name="T66" fmla="*/ 93 w 143"/>
                  <a:gd name="T67" fmla="*/ 38 h 154"/>
                  <a:gd name="T68" fmla="*/ 58 w 143"/>
                  <a:gd name="T69" fmla="*/ 54 h 154"/>
                  <a:gd name="T70" fmla="*/ 40 w 143"/>
                  <a:gd name="T71" fmla="*/ 62 h 154"/>
                  <a:gd name="T72" fmla="*/ 30 w 143"/>
                  <a:gd name="T73" fmla="*/ 70 h 154"/>
                  <a:gd name="T74" fmla="*/ 11 w 143"/>
                  <a:gd name="T75" fmla="*/ 77 h 154"/>
                  <a:gd name="T76" fmla="*/ 8 w 143"/>
                  <a:gd name="T77" fmla="*/ 55 h 154"/>
                  <a:gd name="T78" fmla="*/ 27 w 143"/>
                  <a:gd name="T79" fmla="*/ 36 h 154"/>
                  <a:gd name="T80" fmla="*/ 32 w 143"/>
                  <a:gd name="T81" fmla="*/ 42 h 154"/>
                  <a:gd name="T82" fmla="*/ 35 w 143"/>
                  <a:gd name="T83" fmla="*/ 49 h 154"/>
                  <a:gd name="T84" fmla="*/ 60 w 143"/>
                  <a:gd name="T85" fmla="*/ 39 h 154"/>
                  <a:gd name="T86" fmla="*/ 53 w 143"/>
                  <a:gd name="T87" fmla="*/ 31 h 154"/>
                  <a:gd name="T88" fmla="*/ 53 w 143"/>
                  <a:gd name="T89" fmla="*/ 31 h 154"/>
                  <a:gd name="T90" fmla="*/ 38 w 143"/>
                  <a:gd name="T91" fmla="*/ 18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43" h="154">
                    <a:moveTo>
                      <a:pt x="38" y="18"/>
                    </a:moveTo>
                    <a:cubicBezTo>
                      <a:pt x="38" y="18"/>
                      <a:pt x="42" y="10"/>
                      <a:pt x="51" y="9"/>
                    </a:cubicBezTo>
                    <a:cubicBezTo>
                      <a:pt x="51" y="9"/>
                      <a:pt x="68" y="0"/>
                      <a:pt x="78" y="11"/>
                    </a:cubicBezTo>
                    <a:cubicBezTo>
                      <a:pt x="78" y="11"/>
                      <a:pt x="87" y="19"/>
                      <a:pt x="83" y="26"/>
                    </a:cubicBezTo>
                    <a:cubicBezTo>
                      <a:pt x="83" y="26"/>
                      <a:pt x="77" y="29"/>
                      <a:pt x="82" y="33"/>
                    </a:cubicBezTo>
                    <a:cubicBezTo>
                      <a:pt x="115" y="23"/>
                      <a:pt x="115" y="23"/>
                      <a:pt x="115" y="23"/>
                    </a:cubicBezTo>
                    <a:cubicBezTo>
                      <a:pt x="115" y="23"/>
                      <a:pt x="119" y="21"/>
                      <a:pt x="124" y="25"/>
                    </a:cubicBezTo>
                    <a:cubicBezTo>
                      <a:pt x="124" y="25"/>
                      <a:pt x="143" y="36"/>
                      <a:pt x="132" y="44"/>
                    </a:cubicBezTo>
                    <a:cubicBezTo>
                      <a:pt x="132" y="44"/>
                      <a:pt x="126" y="47"/>
                      <a:pt x="122" y="46"/>
                    </a:cubicBezTo>
                    <a:cubicBezTo>
                      <a:pt x="98" y="51"/>
                      <a:pt x="98" y="51"/>
                      <a:pt x="98" y="51"/>
                    </a:cubicBezTo>
                    <a:cubicBezTo>
                      <a:pt x="98" y="51"/>
                      <a:pt x="94" y="53"/>
                      <a:pt x="97" y="57"/>
                    </a:cubicBezTo>
                    <a:cubicBezTo>
                      <a:pt x="97" y="57"/>
                      <a:pt x="99" y="63"/>
                      <a:pt x="94" y="66"/>
                    </a:cubicBezTo>
                    <a:cubicBezTo>
                      <a:pt x="94" y="66"/>
                      <a:pt x="76" y="75"/>
                      <a:pt x="76" y="78"/>
                    </a:cubicBezTo>
                    <a:cubicBezTo>
                      <a:pt x="71" y="84"/>
                      <a:pt x="71" y="84"/>
                      <a:pt x="71" y="84"/>
                    </a:cubicBezTo>
                    <a:cubicBezTo>
                      <a:pt x="71" y="84"/>
                      <a:pt x="65" y="87"/>
                      <a:pt x="71" y="89"/>
                    </a:cubicBez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3"/>
                      <a:pt x="94" y="81"/>
                      <a:pt x="92" y="92"/>
                    </a:cubicBezTo>
                    <a:cubicBezTo>
                      <a:pt x="92" y="92"/>
                      <a:pt x="86" y="101"/>
                      <a:pt x="79" y="103"/>
                    </a:cubicBezTo>
                    <a:cubicBezTo>
                      <a:pt x="79" y="103"/>
                      <a:pt x="79" y="107"/>
                      <a:pt x="77" y="110"/>
                    </a:cubicBezTo>
                    <a:cubicBezTo>
                      <a:pt x="77" y="110"/>
                      <a:pt x="77" y="116"/>
                      <a:pt x="80" y="117"/>
                    </a:cubicBezTo>
                    <a:cubicBezTo>
                      <a:pt x="105" y="110"/>
                      <a:pt x="105" y="110"/>
                      <a:pt x="105" y="110"/>
                    </a:cubicBezTo>
                    <a:cubicBezTo>
                      <a:pt x="105" y="110"/>
                      <a:pt x="110" y="109"/>
                      <a:pt x="113" y="112"/>
                    </a:cubicBezTo>
                    <a:cubicBezTo>
                      <a:pt x="113" y="112"/>
                      <a:pt x="121" y="117"/>
                      <a:pt x="119" y="125"/>
                    </a:cubicBezTo>
                    <a:cubicBezTo>
                      <a:pt x="119" y="125"/>
                      <a:pt x="114" y="132"/>
                      <a:pt x="105" y="130"/>
                    </a:cubicBezTo>
                    <a:cubicBezTo>
                      <a:pt x="105" y="130"/>
                      <a:pt x="64" y="132"/>
                      <a:pt x="41" y="148"/>
                    </a:cubicBezTo>
                    <a:cubicBezTo>
                      <a:pt x="41" y="148"/>
                      <a:pt x="33" y="154"/>
                      <a:pt x="28" y="145"/>
                    </a:cubicBezTo>
                    <a:cubicBezTo>
                      <a:pt x="28" y="145"/>
                      <a:pt x="26" y="133"/>
                      <a:pt x="36" y="131"/>
                    </a:cubicBezTo>
                    <a:cubicBezTo>
                      <a:pt x="36" y="131"/>
                      <a:pt x="69" y="129"/>
                      <a:pt x="61" y="118"/>
                    </a:cubicBezTo>
                    <a:cubicBezTo>
                      <a:pt x="56" y="113"/>
                      <a:pt x="56" y="113"/>
                      <a:pt x="56" y="113"/>
                    </a:cubicBezTo>
                    <a:cubicBezTo>
                      <a:pt x="56" y="113"/>
                      <a:pt x="44" y="105"/>
                      <a:pt x="48" y="98"/>
                    </a:cubicBezTo>
                    <a:cubicBezTo>
                      <a:pt x="48" y="98"/>
                      <a:pt x="73" y="86"/>
                      <a:pt x="75" y="67"/>
                    </a:cubicBezTo>
                    <a:cubicBezTo>
                      <a:pt x="75" y="67"/>
                      <a:pt x="73" y="52"/>
                      <a:pt x="83" y="50"/>
                    </a:cubicBezTo>
                    <a:cubicBezTo>
                      <a:pt x="83" y="50"/>
                      <a:pt x="95" y="52"/>
                      <a:pt x="100" y="42"/>
                    </a:cubicBezTo>
                    <a:cubicBezTo>
                      <a:pt x="100" y="42"/>
                      <a:pt x="104" y="31"/>
                      <a:pt x="93" y="38"/>
                    </a:cubicBezTo>
                    <a:cubicBezTo>
                      <a:pt x="93" y="38"/>
                      <a:pt x="66" y="46"/>
                      <a:pt x="58" y="54"/>
                    </a:cubicBezTo>
                    <a:cubicBezTo>
                      <a:pt x="40" y="62"/>
                      <a:pt x="40" y="62"/>
                      <a:pt x="40" y="62"/>
                    </a:cubicBezTo>
                    <a:cubicBezTo>
                      <a:pt x="40" y="62"/>
                      <a:pt x="35" y="62"/>
                      <a:pt x="30" y="70"/>
                    </a:cubicBezTo>
                    <a:cubicBezTo>
                      <a:pt x="30" y="70"/>
                      <a:pt x="21" y="86"/>
                      <a:pt x="11" y="77"/>
                    </a:cubicBezTo>
                    <a:cubicBezTo>
                      <a:pt x="11" y="77"/>
                      <a:pt x="0" y="69"/>
                      <a:pt x="8" y="55"/>
                    </a:cubicBezTo>
                    <a:cubicBezTo>
                      <a:pt x="8" y="55"/>
                      <a:pt x="15" y="42"/>
                      <a:pt x="27" y="36"/>
                    </a:cubicBezTo>
                    <a:cubicBezTo>
                      <a:pt x="27" y="36"/>
                      <a:pt x="33" y="38"/>
                      <a:pt x="32" y="42"/>
                    </a:cubicBezTo>
                    <a:cubicBezTo>
                      <a:pt x="32" y="42"/>
                      <a:pt x="29" y="50"/>
                      <a:pt x="35" y="49"/>
                    </a:cubicBezTo>
                    <a:cubicBezTo>
                      <a:pt x="35" y="49"/>
                      <a:pt x="52" y="51"/>
                      <a:pt x="60" y="39"/>
                    </a:cubicBezTo>
                    <a:cubicBezTo>
                      <a:pt x="60" y="39"/>
                      <a:pt x="58" y="33"/>
                      <a:pt x="53" y="31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48" y="28"/>
                      <a:pt x="41" y="18"/>
                      <a:pt x="3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41" name="íṩlíďê"/>
              <p:cNvSpPr/>
              <p:nvPr/>
            </p:nvSpPr>
            <p:spPr bwMode="auto">
              <a:xfrm>
                <a:off x="6448426" y="3314700"/>
                <a:ext cx="79375" cy="88900"/>
              </a:xfrm>
              <a:custGeom>
                <a:avLst/>
                <a:gdLst>
                  <a:gd name="T0" fmla="*/ 23 w 24"/>
                  <a:gd name="T1" fmla="*/ 3 h 27"/>
                  <a:gd name="T2" fmla="*/ 18 w 24"/>
                  <a:gd name="T3" fmla="*/ 13 h 27"/>
                  <a:gd name="T4" fmla="*/ 5 w 24"/>
                  <a:gd name="T5" fmla="*/ 16 h 27"/>
                  <a:gd name="T6" fmla="*/ 3 w 24"/>
                  <a:gd name="T7" fmla="*/ 3 h 27"/>
                  <a:gd name="T8" fmla="*/ 7 w 24"/>
                  <a:gd name="T9" fmla="*/ 3 h 27"/>
                  <a:gd name="T10" fmla="*/ 20 w 24"/>
                  <a:gd name="T11" fmla="*/ 1 h 27"/>
                  <a:gd name="T12" fmla="*/ 23 w 24"/>
                  <a:gd name="T13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3"/>
                      <a:pt x="20" y="11"/>
                      <a:pt x="18" y="13"/>
                    </a:cubicBezTo>
                    <a:cubicBezTo>
                      <a:pt x="18" y="13"/>
                      <a:pt x="11" y="27"/>
                      <a:pt x="5" y="16"/>
                    </a:cubicBezTo>
                    <a:cubicBezTo>
                      <a:pt x="5" y="16"/>
                      <a:pt x="0" y="13"/>
                      <a:pt x="3" y="3"/>
                    </a:cubicBezTo>
                    <a:cubicBezTo>
                      <a:pt x="3" y="3"/>
                      <a:pt x="6" y="0"/>
                      <a:pt x="7" y="3"/>
                    </a:cubicBezTo>
                    <a:cubicBezTo>
                      <a:pt x="7" y="3"/>
                      <a:pt x="13" y="8"/>
                      <a:pt x="20" y="1"/>
                    </a:cubicBezTo>
                    <a:cubicBezTo>
                      <a:pt x="20" y="1"/>
                      <a:pt x="24" y="0"/>
                      <a:pt x="2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42" name="işḷïďè"/>
              <p:cNvSpPr/>
              <p:nvPr/>
            </p:nvSpPr>
            <p:spPr bwMode="auto">
              <a:xfrm>
                <a:off x="6448426" y="3314700"/>
                <a:ext cx="79375" cy="88900"/>
              </a:xfrm>
              <a:custGeom>
                <a:avLst/>
                <a:gdLst>
                  <a:gd name="T0" fmla="*/ 23 w 24"/>
                  <a:gd name="T1" fmla="*/ 3 h 27"/>
                  <a:gd name="T2" fmla="*/ 18 w 24"/>
                  <a:gd name="T3" fmla="*/ 13 h 27"/>
                  <a:gd name="T4" fmla="*/ 5 w 24"/>
                  <a:gd name="T5" fmla="*/ 16 h 27"/>
                  <a:gd name="T6" fmla="*/ 3 w 24"/>
                  <a:gd name="T7" fmla="*/ 3 h 27"/>
                  <a:gd name="T8" fmla="*/ 7 w 24"/>
                  <a:gd name="T9" fmla="*/ 3 h 27"/>
                  <a:gd name="T10" fmla="*/ 20 w 24"/>
                  <a:gd name="T11" fmla="*/ 1 h 27"/>
                  <a:gd name="T12" fmla="*/ 23 w 24"/>
                  <a:gd name="T13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3"/>
                      <a:pt x="20" y="11"/>
                      <a:pt x="18" y="13"/>
                    </a:cubicBezTo>
                    <a:cubicBezTo>
                      <a:pt x="18" y="13"/>
                      <a:pt x="11" y="27"/>
                      <a:pt x="5" y="16"/>
                    </a:cubicBezTo>
                    <a:cubicBezTo>
                      <a:pt x="5" y="16"/>
                      <a:pt x="0" y="13"/>
                      <a:pt x="3" y="3"/>
                    </a:cubicBezTo>
                    <a:cubicBezTo>
                      <a:pt x="3" y="3"/>
                      <a:pt x="6" y="0"/>
                      <a:pt x="7" y="3"/>
                    </a:cubicBezTo>
                    <a:cubicBezTo>
                      <a:pt x="7" y="3"/>
                      <a:pt x="13" y="8"/>
                      <a:pt x="20" y="1"/>
                    </a:cubicBezTo>
                    <a:cubicBezTo>
                      <a:pt x="20" y="1"/>
                      <a:pt x="24" y="0"/>
                      <a:pt x="23" y="3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 lim="800000"/>
              </a:ln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43" name="îṡlíḑê"/>
              <p:cNvSpPr/>
              <p:nvPr/>
            </p:nvSpPr>
            <p:spPr bwMode="auto">
              <a:xfrm>
                <a:off x="6904038" y="3122613"/>
                <a:ext cx="138113" cy="125413"/>
              </a:xfrm>
              <a:custGeom>
                <a:avLst/>
                <a:gdLst>
                  <a:gd name="T0" fmla="*/ 22 w 42"/>
                  <a:gd name="T1" fmla="*/ 3 h 38"/>
                  <a:gd name="T2" fmla="*/ 9 w 42"/>
                  <a:gd name="T3" fmla="*/ 16 h 38"/>
                  <a:gd name="T4" fmla="*/ 4 w 42"/>
                  <a:gd name="T5" fmla="*/ 27 h 38"/>
                  <a:gd name="T6" fmla="*/ 4 w 42"/>
                  <a:gd name="T7" fmla="*/ 38 h 38"/>
                  <a:gd name="T8" fmla="*/ 16 w 42"/>
                  <a:gd name="T9" fmla="*/ 24 h 38"/>
                  <a:gd name="T10" fmla="*/ 28 w 42"/>
                  <a:gd name="T11" fmla="*/ 23 h 38"/>
                  <a:gd name="T12" fmla="*/ 41 w 42"/>
                  <a:gd name="T13" fmla="*/ 10 h 38"/>
                  <a:gd name="T14" fmla="*/ 22 w 42"/>
                  <a:gd name="T15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2" h="38">
                    <a:moveTo>
                      <a:pt x="22" y="3"/>
                    </a:moveTo>
                    <a:cubicBezTo>
                      <a:pt x="22" y="3"/>
                      <a:pt x="13" y="2"/>
                      <a:pt x="9" y="16"/>
                    </a:cubicBezTo>
                    <a:cubicBezTo>
                      <a:pt x="9" y="16"/>
                      <a:pt x="11" y="24"/>
                      <a:pt x="4" y="27"/>
                    </a:cubicBezTo>
                    <a:cubicBezTo>
                      <a:pt x="4" y="27"/>
                      <a:pt x="0" y="32"/>
                      <a:pt x="4" y="38"/>
                    </a:cubicBezTo>
                    <a:cubicBezTo>
                      <a:pt x="4" y="38"/>
                      <a:pt x="8" y="33"/>
                      <a:pt x="16" y="24"/>
                    </a:cubicBezTo>
                    <a:cubicBezTo>
                      <a:pt x="28" y="23"/>
                      <a:pt x="28" y="23"/>
                      <a:pt x="28" y="23"/>
                    </a:cubicBezTo>
                    <a:cubicBezTo>
                      <a:pt x="28" y="23"/>
                      <a:pt x="42" y="26"/>
                      <a:pt x="41" y="10"/>
                    </a:cubicBezTo>
                    <a:cubicBezTo>
                      <a:pt x="41" y="10"/>
                      <a:pt x="38" y="0"/>
                      <a:pt x="2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44" name="iṡľïḍê"/>
              <p:cNvSpPr/>
              <p:nvPr/>
            </p:nvSpPr>
            <p:spPr bwMode="auto">
              <a:xfrm>
                <a:off x="6815138" y="3228975"/>
                <a:ext cx="227013" cy="377825"/>
              </a:xfrm>
              <a:custGeom>
                <a:avLst/>
                <a:gdLst>
                  <a:gd name="T0" fmla="*/ 35 w 69"/>
                  <a:gd name="T1" fmla="*/ 11 h 114"/>
                  <a:gd name="T2" fmla="*/ 30 w 69"/>
                  <a:gd name="T3" fmla="*/ 23 h 114"/>
                  <a:gd name="T4" fmla="*/ 30 w 69"/>
                  <a:gd name="T5" fmla="*/ 48 h 114"/>
                  <a:gd name="T6" fmla="*/ 19 w 69"/>
                  <a:gd name="T7" fmla="*/ 56 h 114"/>
                  <a:gd name="T8" fmla="*/ 11 w 69"/>
                  <a:gd name="T9" fmla="*/ 54 h 114"/>
                  <a:gd name="T10" fmla="*/ 4 w 69"/>
                  <a:gd name="T11" fmla="*/ 64 h 114"/>
                  <a:gd name="T12" fmla="*/ 10 w 69"/>
                  <a:gd name="T13" fmla="*/ 76 h 114"/>
                  <a:gd name="T14" fmla="*/ 22 w 69"/>
                  <a:gd name="T15" fmla="*/ 76 h 114"/>
                  <a:gd name="T16" fmla="*/ 18 w 69"/>
                  <a:gd name="T17" fmla="*/ 84 h 114"/>
                  <a:gd name="T18" fmla="*/ 17 w 69"/>
                  <a:gd name="T19" fmla="*/ 100 h 114"/>
                  <a:gd name="T20" fmla="*/ 25 w 69"/>
                  <a:gd name="T21" fmla="*/ 87 h 114"/>
                  <a:gd name="T22" fmla="*/ 36 w 69"/>
                  <a:gd name="T23" fmla="*/ 69 h 114"/>
                  <a:gd name="T24" fmla="*/ 54 w 69"/>
                  <a:gd name="T25" fmla="*/ 68 h 114"/>
                  <a:gd name="T26" fmla="*/ 52 w 69"/>
                  <a:gd name="T27" fmla="*/ 84 h 114"/>
                  <a:gd name="T28" fmla="*/ 49 w 69"/>
                  <a:gd name="T29" fmla="*/ 77 h 114"/>
                  <a:gd name="T30" fmla="*/ 43 w 69"/>
                  <a:gd name="T31" fmla="*/ 82 h 114"/>
                  <a:gd name="T32" fmla="*/ 62 w 69"/>
                  <a:gd name="T33" fmla="*/ 104 h 114"/>
                  <a:gd name="T34" fmla="*/ 61 w 69"/>
                  <a:gd name="T35" fmla="*/ 58 h 114"/>
                  <a:gd name="T36" fmla="*/ 64 w 69"/>
                  <a:gd name="T37" fmla="*/ 51 h 114"/>
                  <a:gd name="T38" fmla="*/ 63 w 69"/>
                  <a:gd name="T39" fmla="*/ 43 h 114"/>
                  <a:gd name="T40" fmla="*/ 60 w 69"/>
                  <a:gd name="T41" fmla="*/ 36 h 114"/>
                  <a:gd name="T42" fmla="*/ 63 w 69"/>
                  <a:gd name="T43" fmla="*/ 23 h 114"/>
                  <a:gd name="T44" fmla="*/ 67 w 69"/>
                  <a:gd name="T45" fmla="*/ 16 h 114"/>
                  <a:gd name="T46" fmla="*/ 65 w 69"/>
                  <a:gd name="T47" fmla="*/ 9 h 114"/>
                  <a:gd name="T48" fmla="*/ 51 w 69"/>
                  <a:gd name="T49" fmla="*/ 6 h 114"/>
                  <a:gd name="T50" fmla="*/ 43 w 69"/>
                  <a:gd name="T51" fmla="*/ 16 h 114"/>
                  <a:gd name="T52" fmla="*/ 53 w 69"/>
                  <a:gd name="T53" fmla="*/ 16 h 114"/>
                  <a:gd name="T54" fmla="*/ 56 w 69"/>
                  <a:gd name="T55" fmla="*/ 20 h 114"/>
                  <a:gd name="T56" fmla="*/ 52 w 69"/>
                  <a:gd name="T57" fmla="*/ 30 h 114"/>
                  <a:gd name="T58" fmla="*/ 43 w 69"/>
                  <a:gd name="T59" fmla="*/ 29 h 114"/>
                  <a:gd name="T60" fmla="*/ 38 w 69"/>
                  <a:gd name="T61" fmla="*/ 27 h 114"/>
                  <a:gd name="T62" fmla="*/ 35 w 69"/>
                  <a:gd name="T63" fmla="*/ 11 h 114"/>
                  <a:gd name="T64" fmla="*/ 38 w 69"/>
                  <a:gd name="T65" fmla="*/ 36 h 114"/>
                  <a:gd name="T66" fmla="*/ 44 w 69"/>
                  <a:gd name="T67" fmla="*/ 45 h 114"/>
                  <a:gd name="T68" fmla="*/ 38 w 69"/>
                  <a:gd name="T69" fmla="*/ 51 h 114"/>
                  <a:gd name="T70" fmla="*/ 38 w 69"/>
                  <a:gd name="T71" fmla="*/ 36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9" h="114">
                    <a:moveTo>
                      <a:pt x="35" y="11"/>
                    </a:moveTo>
                    <a:cubicBezTo>
                      <a:pt x="35" y="11"/>
                      <a:pt x="27" y="13"/>
                      <a:pt x="30" y="23"/>
                    </a:cubicBezTo>
                    <a:cubicBezTo>
                      <a:pt x="30" y="48"/>
                      <a:pt x="30" y="48"/>
                      <a:pt x="30" y="48"/>
                    </a:cubicBezTo>
                    <a:cubicBezTo>
                      <a:pt x="30" y="48"/>
                      <a:pt x="28" y="59"/>
                      <a:pt x="19" y="56"/>
                    </a:cubicBezTo>
                    <a:cubicBezTo>
                      <a:pt x="11" y="54"/>
                      <a:pt x="11" y="54"/>
                      <a:pt x="11" y="54"/>
                    </a:cubicBezTo>
                    <a:cubicBezTo>
                      <a:pt x="11" y="54"/>
                      <a:pt x="7" y="51"/>
                      <a:pt x="4" y="64"/>
                    </a:cubicBezTo>
                    <a:cubicBezTo>
                      <a:pt x="4" y="64"/>
                      <a:pt x="0" y="78"/>
                      <a:pt x="10" y="76"/>
                    </a:cubicBezTo>
                    <a:cubicBezTo>
                      <a:pt x="10" y="76"/>
                      <a:pt x="17" y="72"/>
                      <a:pt x="22" y="76"/>
                    </a:cubicBezTo>
                    <a:cubicBezTo>
                      <a:pt x="18" y="84"/>
                      <a:pt x="18" y="84"/>
                      <a:pt x="18" y="84"/>
                    </a:cubicBezTo>
                    <a:cubicBezTo>
                      <a:pt x="18" y="84"/>
                      <a:pt x="12" y="90"/>
                      <a:pt x="17" y="100"/>
                    </a:cubicBezTo>
                    <a:cubicBezTo>
                      <a:pt x="17" y="100"/>
                      <a:pt x="22" y="100"/>
                      <a:pt x="25" y="87"/>
                    </a:cubicBezTo>
                    <a:cubicBezTo>
                      <a:pt x="25" y="87"/>
                      <a:pt x="29" y="68"/>
                      <a:pt x="36" y="69"/>
                    </a:cubicBezTo>
                    <a:cubicBezTo>
                      <a:pt x="36" y="69"/>
                      <a:pt x="52" y="55"/>
                      <a:pt x="54" y="68"/>
                    </a:cubicBezTo>
                    <a:cubicBezTo>
                      <a:pt x="54" y="68"/>
                      <a:pt x="58" y="82"/>
                      <a:pt x="52" y="84"/>
                    </a:cubicBezTo>
                    <a:cubicBezTo>
                      <a:pt x="52" y="84"/>
                      <a:pt x="50" y="83"/>
                      <a:pt x="49" y="77"/>
                    </a:cubicBezTo>
                    <a:cubicBezTo>
                      <a:pt x="49" y="77"/>
                      <a:pt x="44" y="71"/>
                      <a:pt x="43" y="82"/>
                    </a:cubicBezTo>
                    <a:cubicBezTo>
                      <a:pt x="43" y="82"/>
                      <a:pt x="54" y="114"/>
                      <a:pt x="62" y="104"/>
                    </a:cubicBezTo>
                    <a:cubicBezTo>
                      <a:pt x="62" y="104"/>
                      <a:pt x="67" y="73"/>
                      <a:pt x="61" y="58"/>
                    </a:cubicBezTo>
                    <a:cubicBezTo>
                      <a:pt x="61" y="58"/>
                      <a:pt x="60" y="54"/>
                      <a:pt x="64" y="51"/>
                    </a:cubicBezTo>
                    <a:cubicBezTo>
                      <a:pt x="64" y="51"/>
                      <a:pt x="68" y="43"/>
                      <a:pt x="63" y="43"/>
                    </a:cubicBezTo>
                    <a:cubicBezTo>
                      <a:pt x="63" y="43"/>
                      <a:pt x="55" y="44"/>
                      <a:pt x="60" y="36"/>
                    </a:cubicBezTo>
                    <a:cubicBezTo>
                      <a:pt x="60" y="36"/>
                      <a:pt x="65" y="28"/>
                      <a:pt x="63" y="23"/>
                    </a:cubicBezTo>
                    <a:cubicBezTo>
                      <a:pt x="63" y="23"/>
                      <a:pt x="63" y="18"/>
                      <a:pt x="67" y="16"/>
                    </a:cubicBezTo>
                    <a:cubicBezTo>
                      <a:pt x="67" y="16"/>
                      <a:pt x="69" y="14"/>
                      <a:pt x="65" y="9"/>
                    </a:cubicBezTo>
                    <a:cubicBezTo>
                      <a:pt x="65" y="9"/>
                      <a:pt x="59" y="0"/>
                      <a:pt x="51" y="6"/>
                    </a:cubicBezTo>
                    <a:cubicBezTo>
                      <a:pt x="51" y="6"/>
                      <a:pt x="42" y="11"/>
                      <a:pt x="43" y="16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6"/>
                      <a:pt x="56" y="16"/>
                      <a:pt x="56" y="20"/>
                    </a:cubicBezTo>
                    <a:cubicBezTo>
                      <a:pt x="56" y="20"/>
                      <a:pt x="59" y="31"/>
                      <a:pt x="52" y="30"/>
                    </a:cubicBezTo>
                    <a:cubicBezTo>
                      <a:pt x="52" y="30"/>
                      <a:pt x="48" y="26"/>
                      <a:pt x="43" y="29"/>
                    </a:cubicBezTo>
                    <a:cubicBezTo>
                      <a:pt x="43" y="29"/>
                      <a:pt x="38" y="32"/>
                      <a:pt x="38" y="27"/>
                    </a:cubicBezTo>
                    <a:cubicBezTo>
                      <a:pt x="38" y="27"/>
                      <a:pt x="42" y="15"/>
                      <a:pt x="35" y="11"/>
                    </a:cubicBezTo>
                    <a:close/>
                    <a:moveTo>
                      <a:pt x="38" y="36"/>
                    </a:moveTo>
                    <a:cubicBezTo>
                      <a:pt x="43" y="35"/>
                      <a:pt x="44" y="45"/>
                      <a:pt x="44" y="45"/>
                    </a:cubicBezTo>
                    <a:cubicBezTo>
                      <a:pt x="44" y="54"/>
                      <a:pt x="38" y="51"/>
                      <a:pt x="38" y="51"/>
                    </a:cubicBezTo>
                    <a:cubicBezTo>
                      <a:pt x="38" y="48"/>
                      <a:pt x="38" y="36"/>
                      <a:pt x="38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45" name="iṥľíḑe"/>
              <p:cNvSpPr/>
              <p:nvPr/>
            </p:nvSpPr>
            <p:spPr bwMode="auto">
              <a:xfrm>
                <a:off x="7132638" y="3165475"/>
                <a:ext cx="114300" cy="88900"/>
              </a:xfrm>
              <a:custGeom>
                <a:avLst/>
                <a:gdLst>
                  <a:gd name="T0" fmla="*/ 27 w 35"/>
                  <a:gd name="T1" fmla="*/ 0 h 27"/>
                  <a:gd name="T2" fmla="*/ 33 w 35"/>
                  <a:gd name="T3" fmla="*/ 9 h 27"/>
                  <a:gd name="T4" fmla="*/ 25 w 35"/>
                  <a:gd name="T5" fmla="*/ 21 h 27"/>
                  <a:gd name="T6" fmla="*/ 1 w 35"/>
                  <a:gd name="T7" fmla="*/ 13 h 27"/>
                  <a:gd name="T8" fmla="*/ 9 w 35"/>
                  <a:gd name="T9" fmla="*/ 2 h 27"/>
                  <a:gd name="T10" fmla="*/ 27 w 35"/>
                  <a:gd name="T1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27">
                    <a:moveTo>
                      <a:pt x="27" y="0"/>
                    </a:moveTo>
                    <a:cubicBezTo>
                      <a:pt x="27" y="0"/>
                      <a:pt x="35" y="1"/>
                      <a:pt x="33" y="9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7" y="27"/>
                      <a:pt x="1" y="13"/>
                    </a:cubicBezTo>
                    <a:cubicBezTo>
                      <a:pt x="1" y="13"/>
                      <a:pt x="0" y="4"/>
                      <a:pt x="9" y="2"/>
                    </a:cubicBezTo>
                    <a:cubicBezTo>
                      <a:pt x="9" y="2"/>
                      <a:pt x="23" y="4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46" name="íṥḷîḍé"/>
              <p:cNvSpPr/>
              <p:nvPr/>
            </p:nvSpPr>
            <p:spPr bwMode="auto">
              <a:xfrm>
                <a:off x="7059613" y="3217863"/>
                <a:ext cx="244475" cy="123825"/>
              </a:xfrm>
              <a:custGeom>
                <a:avLst/>
                <a:gdLst>
                  <a:gd name="T0" fmla="*/ 2 w 74"/>
                  <a:gd name="T1" fmla="*/ 25 h 37"/>
                  <a:gd name="T2" fmla="*/ 43 w 74"/>
                  <a:gd name="T3" fmla="*/ 14 h 37"/>
                  <a:gd name="T4" fmla="*/ 63 w 74"/>
                  <a:gd name="T5" fmla="*/ 2 h 37"/>
                  <a:gd name="T6" fmla="*/ 70 w 74"/>
                  <a:gd name="T7" fmla="*/ 4 h 37"/>
                  <a:gd name="T8" fmla="*/ 70 w 74"/>
                  <a:gd name="T9" fmla="*/ 12 h 37"/>
                  <a:gd name="T10" fmla="*/ 18 w 74"/>
                  <a:gd name="T11" fmla="*/ 31 h 37"/>
                  <a:gd name="T12" fmla="*/ 13 w 74"/>
                  <a:gd name="T13" fmla="*/ 34 h 37"/>
                  <a:gd name="T14" fmla="*/ 8 w 74"/>
                  <a:gd name="T15" fmla="*/ 34 h 37"/>
                  <a:gd name="T16" fmla="*/ 1 w 74"/>
                  <a:gd name="T17" fmla="*/ 30 h 37"/>
                  <a:gd name="T18" fmla="*/ 2 w 74"/>
                  <a:gd name="T19" fmla="*/ 2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37">
                    <a:moveTo>
                      <a:pt x="2" y="25"/>
                    </a:moveTo>
                    <a:cubicBezTo>
                      <a:pt x="43" y="14"/>
                      <a:pt x="43" y="14"/>
                      <a:pt x="43" y="14"/>
                    </a:cubicBezTo>
                    <a:cubicBezTo>
                      <a:pt x="43" y="14"/>
                      <a:pt x="61" y="5"/>
                      <a:pt x="63" y="2"/>
                    </a:cubicBezTo>
                    <a:cubicBezTo>
                      <a:pt x="63" y="2"/>
                      <a:pt x="66" y="0"/>
                      <a:pt x="70" y="4"/>
                    </a:cubicBezTo>
                    <a:cubicBezTo>
                      <a:pt x="70" y="4"/>
                      <a:pt x="74" y="9"/>
                      <a:pt x="70" y="12"/>
                    </a:cubicBezTo>
                    <a:cubicBezTo>
                      <a:pt x="70" y="12"/>
                      <a:pt x="19" y="31"/>
                      <a:pt x="18" y="31"/>
                    </a:cubicBezTo>
                    <a:cubicBezTo>
                      <a:pt x="18" y="31"/>
                      <a:pt x="15" y="30"/>
                      <a:pt x="13" y="34"/>
                    </a:cubicBezTo>
                    <a:cubicBezTo>
                      <a:pt x="13" y="34"/>
                      <a:pt x="12" y="37"/>
                      <a:pt x="8" y="34"/>
                    </a:cubicBezTo>
                    <a:cubicBezTo>
                      <a:pt x="8" y="34"/>
                      <a:pt x="2" y="36"/>
                      <a:pt x="1" y="30"/>
                    </a:cubicBezTo>
                    <a:cubicBezTo>
                      <a:pt x="1" y="30"/>
                      <a:pt x="0" y="26"/>
                      <a:pt x="2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47" name="íṩľiḓé"/>
              <p:cNvSpPr/>
              <p:nvPr/>
            </p:nvSpPr>
            <p:spPr bwMode="auto">
              <a:xfrm>
                <a:off x="7045326" y="3308350"/>
                <a:ext cx="293688" cy="261938"/>
              </a:xfrm>
              <a:custGeom>
                <a:avLst/>
                <a:gdLst>
                  <a:gd name="T0" fmla="*/ 29 w 89"/>
                  <a:gd name="T1" fmla="*/ 13 h 79"/>
                  <a:gd name="T2" fmla="*/ 43 w 89"/>
                  <a:gd name="T3" fmla="*/ 9 h 79"/>
                  <a:gd name="T4" fmla="*/ 58 w 89"/>
                  <a:gd name="T5" fmla="*/ 7 h 79"/>
                  <a:gd name="T6" fmla="*/ 56 w 89"/>
                  <a:gd name="T7" fmla="*/ 13 h 79"/>
                  <a:gd name="T8" fmla="*/ 56 w 89"/>
                  <a:gd name="T9" fmla="*/ 14 h 79"/>
                  <a:gd name="T10" fmla="*/ 51 w 89"/>
                  <a:gd name="T11" fmla="*/ 28 h 79"/>
                  <a:gd name="T12" fmla="*/ 60 w 89"/>
                  <a:gd name="T13" fmla="*/ 55 h 79"/>
                  <a:gd name="T14" fmla="*/ 77 w 89"/>
                  <a:gd name="T15" fmla="*/ 50 h 79"/>
                  <a:gd name="T16" fmla="*/ 80 w 89"/>
                  <a:gd name="T17" fmla="*/ 43 h 79"/>
                  <a:gd name="T18" fmla="*/ 85 w 89"/>
                  <a:gd name="T19" fmla="*/ 45 h 79"/>
                  <a:gd name="T20" fmla="*/ 89 w 89"/>
                  <a:gd name="T21" fmla="*/ 63 h 79"/>
                  <a:gd name="T22" fmla="*/ 68 w 89"/>
                  <a:gd name="T23" fmla="*/ 72 h 79"/>
                  <a:gd name="T24" fmla="*/ 43 w 89"/>
                  <a:gd name="T25" fmla="*/ 46 h 79"/>
                  <a:gd name="T26" fmla="*/ 42 w 89"/>
                  <a:gd name="T27" fmla="*/ 28 h 79"/>
                  <a:gd name="T28" fmla="*/ 38 w 89"/>
                  <a:gd name="T29" fmla="*/ 22 h 79"/>
                  <a:gd name="T30" fmla="*/ 32 w 89"/>
                  <a:gd name="T31" fmla="*/ 30 h 79"/>
                  <a:gd name="T32" fmla="*/ 10 w 89"/>
                  <a:gd name="T33" fmla="*/ 64 h 79"/>
                  <a:gd name="T34" fmla="*/ 1 w 89"/>
                  <a:gd name="T35" fmla="*/ 62 h 79"/>
                  <a:gd name="T36" fmla="*/ 8 w 89"/>
                  <a:gd name="T37" fmla="*/ 57 h 79"/>
                  <a:gd name="T38" fmla="*/ 21 w 89"/>
                  <a:gd name="T39" fmla="*/ 29 h 79"/>
                  <a:gd name="T40" fmla="*/ 17 w 89"/>
                  <a:gd name="T41" fmla="*/ 18 h 79"/>
                  <a:gd name="T42" fmla="*/ 29 w 89"/>
                  <a:gd name="T43" fmla="*/ 13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9" h="79">
                    <a:moveTo>
                      <a:pt x="29" y="13"/>
                    </a:moveTo>
                    <a:cubicBezTo>
                      <a:pt x="29" y="13"/>
                      <a:pt x="39" y="17"/>
                      <a:pt x="43" y="9"/>
                    </a:cubicBezTo>
                    <a:cubicBezTo>
                      <a:pt x="43" y="9"/>
                      <a:pt x="52" y="0"/>
                      <a:pt x="58" y="7"/>
                    </a:cubicBezTo>
                    <a:cubicBezTo>
                      <a:pt x="58" y="7"/>
                      <a:pt x="61" y="9"/>
                      <a:pt x="56" y="13"/>
                    </a:cubicBezTo>
                    <a:cubicBezTo>
                      <a:pt x="56" y="13"/>
                      <a:pt x="56" y="13"/>
                      <a:pt x="56" y="14"/>
                    </a:cubicBezTo>
                    <a:cubicBezTo>
                      <a:pt x="51" y="18"/>
                      <a:pt x="51" y="17"/>
                      <a:pt x="51" y="28"/>
                    </a:cubicBezTo>
                    <a:cubicBezTo>
                      <a:pt x="51" y="28"/>
                      <a:pt x="50" y="50"/>
                      <a:pt x="60" y="55"/>
                    </a:cubicBezTo>
                    <a:cubicBezTo>
                      <a:pt x="60" y="55"/>
                      <a:pt x="72" y="62"/>
                      <a:pt x="77" y="50"/>
                    </a:cubicBezTo>
                    <a:cubicBezTo>
                      <a:pt x="80" y="43"/>
                      <a:pt x="80" y="43"/>
                      <a:pt x="80" y="43"/>
                    </a:cubicBezTo>
                    <a:cubicBezTo>
                      <a:pt x="80" y="43"/>
                      <a:pt x="82" y="38"/>
                      <a:pt x="85" y="45"/>
                    </a:cubicBezTo>
                    <a:cubicBezTo>
                      <a:pt x="89" y="63"/>
                      <a:pt x="89" y="63"/>
                      <a:pt x="89" y="63"/>
                    </a:cubicBezTo>
                    <a:cubicBezTo>
                      <a:pt x="89" y="63"/>
                      <a:pt x="84" y="79"/>
                      <a:pt x="68" y="72"/>
                    </a:cubicBezTo>
                    <a:cubicBezTo>
                      <a:pt x="68" y="72"/>
                      <a:pt x="46" y="64"/>
                      <a:pt x="43" y="46"/>
                    </a:cubicBezTo>
                    <a:cubicBezTo>
                      <a:pt x="42" y="28"/>
                      <a:pt x="42" y="28"/>
                      <a:pt x="42" y="28"/>
                    </a:cubicBezTo>
                    <a:cubicBezTo>
                      <a:pt x="42" y="28"/>
                      <a:pt x="45" y="19"/>
                      <a:pt x="38" y="22"/>
                    </a:cubicBezTo>
                    <a:cubicBezTo>
                      <a:pt x="38" y="22"/>
                      <a:pt x="33" y="23"/>
                      <a:pt x="32" y="30"/>
                    </a:cubicBezTo>
                    <a:cubicBezTo>
                      <a:pt x="32" y="30"/>
                      <a:pt x="27" y="60"/>
                      <a:pt x="10" y="64"/>
                    </a:cubicBezTo>
                    <a:cubicBezTo>
                      <a:pt x="10" y="64"/>
                      <a:pt x="2" y="67"/>
                      <a:pt x="1" y="62"/>
                    </a:cubicBezTo>
                    <a:cubicBezTo>
                      <a:pt x="1" y="62"/>
                      <a:pt x="0" y="59"/>
                      <a:pt x="8" y="57"/>
                    </a:cubicBezTo>
                    <a:cubicBezTo>
                      <a:pt x="8" y="57"/>
                      <a:pt x="23" y="47"/>
                      <a:pt x="21" y="29"/>
                    </a:cubicBezTo>
                    <a:cubicBezTo>
                      <a:pt x="21" y="29"/>
                      <a:pt x="19" y="20"/>
                      <a:pt x="17" y="18"/>
                    </a:cubicBezTo>
                    <a:cubicBezTo>
                      <a:pt x="17" y="18"/>
                      <a:pt x="15" y="7"/>
                      <a:pt x="2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48" name="ïŝļîdê"/>
              <p:cNvSpPr/>
              <p:nvPr/>
            </p:nvSpPr>
            <p:spPr bwMode="auto">
              <a:xfrm>
                <a:off x="7421563" y="3122613"/>
                <a:ext cx="512763" cy="460375"/>
              </a:xfrm>
              <a:custGeom>
                <a:avLst/>
                <a:gdLst>
                  <a:gd name="T0" fmla="*/ 34 w 155"/>
                  <a:gd name="T1" fmla="*/ 20 h 139"/>
                  <a:gd name="T2" fmla="*/ 79 w 155"/>
                  <a:gd name="T3" fmla="*/ 6 h 139"/>
                  <a:gd name="T4" fmla="*/ 92 w 155"/>
                  <a:gd name="T5" fmla="*/ 11 h 139"/>
                  <a:gd name="T6" fmla="*/ 78 w 155"/>
                  <a:gd name="T7" fmla="*/ 30 h 139"/>
                  <a:gd name="T8" fmla="*/ 68 w 155"/>
                  <a:gd name="T9" fmla="*/ 37 h 139"/>
                  <a:gd name="T10" fmla="*/ 74 w 155"/>
                  <a:gd name="T11" fmla="*/ 45 h 139"/>
                  <a:gd name="T12" fmla="*/ 86 w 155"/>
                  <a:gd name="T13" fmla="*/ 44 h 139"/>
                  <a:gd name="T14" fmla="*/ 101 w 155"/>
                  <a:gd name="T15" fmla="*/ 49 h 139"/>
                  <a:gd name="T16" fmla="*/ 85 w 155"/>
                  <a:gd name="T17" fmla="*/ 59 h 139"/>
                  <a:gd name="T18" fmla="*/ 70 w 155"/>
                  <a:gd name="T19" fmla="*/ 70 h 139"/>
                  <a:gd name="T20" fmla="*/ 73 w 155"/>
                  <a:gd name="T21" fmla="*/ 75 h 139"/>
                  <a:gd name="T22" fmla="*/ 75 w 155"/>
                  <a:gd name="T23" fmla="*/ 77 h 139"/>
                  <a:gd name="T24" fmla="*/ 149 w 155"/>
                  <a:gd name="T25" fmla="*/ 116 h 139"/>
                  <a:gd name="T26" fmla="*/ 148 w 155"/>
                  <a:gd name="T27" fmla="*/ 120 h 139"/>
                  <a:gd name="T28" fmla="*/ 95 w 155"/>
                  <a:gd name="T29" fmla="*/ 119 h 139"/>
                  <a:gd name="T30" fmla="*/ 60 w 155"/>
                  <a:gd name="T31" fmla="*/ 90 h 139"/>
                  <a:gd name="T32" fmla="*/ 54 w 155"/>
                  <a:gd name="T33" fmla="*/ 92 h 139"/>
                  <a:gd name="T34" fmla="*/ 26 w 155"/>
                  <a:gd name="T35" fmla="*/ 116 h 139"/>
                  <a:gd name="T36" fmla="*/ 2 w 155"/>
                  <a:gd name="T37" fmla="*/ 114 h 139"/>
                  <a:gd name="T38" fmla="*/ 8 w 155"/>
                  <a:gd name="T39" fmla="*/ 108 h 139"/>
                  <a:gd name="T40" fmla="*/ 38 w 155"/>
                  <a:gd name="T41" fmla="*/ 85 h 139"/>
                  <a:gd name="T42" fmla="*/ 26 w 155"/>
                  <a:gd name="T43" fmla="*/ 75 h 139"/>
                  <a:gd name="T44" fmla="*/ 22 w 155"/>
                  <a:gd name="T45" fmla="*/ 66 h 139"/>
                  <a:gd name="T46" fmla="*/ 33 w 155"/>
                  <a:gd name="T47" fmla="*/ 58 h 139"/>
                  <a:gd name="T48" fmla="*/ 49 w 155"/>
                  <a:gd name="T49" fmla="*/ 50 h 139"/>
                  <a:gd name="T50" fmla="*/ 37 w 155"/>
                  <a:gd name="T51" fmla="*/ 33 h 139"/>
                  <a:gd name="T52" fmla="*/ 30 w 155"/>
                  <a:gd name="T53" fmla="*/ 27 h 139"/>
                  <a:gd name="T54" fmla="*/ 34 w 155"/>
                  <a:gd name="T55" fmla="*/ 2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55" h="139">
                    <a:moveTo>
                      <a:pt x="34" y="20"/>
                    </a:moveTo>
                    <a:cubicBezTo>
                      <a:pt x="34" y="20"/>
                      <a:pt x="67" y="13"/>
                      <a:pt x="79" y="6"/>
                    </a:cubicBezTo>
                    <a:cubicBezTo>
                      <a:pt x="79" y="6"/>
                      <a:pt x="89" y="0"/>
                      <a:pt x="92" y="11"/>
                    </a:cubicBezTo>
                    <a:cubicBezTo>
                      <a:pt x="92" y="11"/>
                      <a:pt x="89" y="26"/>
                      <a:pt x="78" y="30"/>
                    </a:cubicBezTo>
                    <a:cubicBezTo>
                      <a:pt x="78" y="30"/>
                      <a:pt x="68" y="30"/>
                      <a:pt x="68" y="37"/>
                    </a:cubicBezTo>
                    <a:cubicBezTo>
                      <a:pt x="68" y="37"/>
                      <a:pt x="65" y="43"/>
                      <a:pt x="74" y="45"/>
                    </a:cubicBezTo>
                    <a:cubicBezTo>
                      <a:pt x="74" y="45"/>
                      <a:pt x="80" y="46"/>
                      <a:pt x="86" y="44"/>
                    </a:cubicBezTo>
                    <a:cubicBezTo>
                      <a:pt x="86" y="44"/>
                      <a:pt x="97" y="40"/>
                      <a:pt x="101" y="49"/>
                    </a:cubicBezTo>
                    <a:cubicBezTo>
                      <a:pt x="101" y="49"/>
                      <a:pt x="100" y="55"/>
                      <a:pt x="85" y="59"/>
                    </a:cubicBezTo>
                    <a:cubicBezTo>
                      <a:pt x="85" y="59"/>
                      <a:pt x="71" y="61"/>
                      <a:pt x="70" y="70"/>
                    </a:cubicBezTo>
                    <a:cubicBezTo>
                      <a:pt x="70" y="70"/>
                      <a:pt x="69" y="72"/>
                      <a:pt x="73" y="75"/>
                    </a:cubicBezTo>
                    <a:cubicBezTo>
                      <a:pt x="74" y="76"/>
                      <a:pt x="75" y="76"/>
                      <a:pt x="75" y="77"/>
                    </a:cubicBezTo>
                    <a:cubicBezTo>
                      <a:pt x="75" y="77"/>
                      <a:pt x="118" y="117"/>
                      <a:pt x="149" y="116"/>
                    </a:cubicBezTo>
                    <a:cubicBezTo>
                      <a:pt x="149" y="116"/>
                      <a:pt x="155" y="118"/>
                      <a:pt x="148" y="120"/>
                    </a:cubicBezTo>
                    <a:cubicBezTo>
                      <a:pt x="148" y="120"/>
                      <a:pt x="118" y="139"/>
                      <a:pt x="95" y="119"/>
                    </a:cubicBezTo>
                    <a:cubicBezTo>
                      <a:pt x="60" y="90"/>
                      <a:pt x="60" y="90"/>
                      <a:pt x="60" y="90"/>
                    </a:cubicBezTo>
                    <a:cubicBezTo>
                      <a:pt x="60" y="90"/>
                      <a:pt x="56" y="87"/>
                      <a:pt x="54" y="92"/>
                    </a:cubicBezTo>
                    <a:cubicBezTo>
                      <a:pt x="54" y="92"/>
                      <a:pt x="43" y="113"/>
                      <a:pt x="26" y="116"/>
                    </a:cubicBezTo>
                    <a:cubicBezTo>
                      <a:pt x="26" y="116"/>
                      <a:pt x="3" y="124"/>
                      <a:pt x="2" y="114"/>
                    </a:cubicBezTo>
                    <a:cubicBezTo>
                      <a:pt x="2" y="114"/>
                      <a:pt x="0" y="108"/>
                      <a:pt x="8" y="108"/>
                    </a:cubicBezTo>
                    <a:cubicBezTo>
                      <a:pt x="8" y="108"/>
                      <a:pt x="38" y="104"/>
                      <a:pt x="38" y="85"/>
                    </a:cubicBezTo>
                    <a:cubicBezTo>
                      <a:pt x="38" y="85"/>
                      <a:pt x="35" y="76"/>
                      <a:pt x="26" y="75"/>
                    </a:cubicBezTo>
                    <a:cubicBezTo>
                      <a:pt x="26" y="75"/>
                      <a:pt x="20" y="75"/>
                      <a:pt x="22" y="66"/>
                    </a:cubicBezTo>
                    <a:cubicBezTo>
                      <a:pt x="22" y="66"/>
                      <a:pt x="22" y="58"/>
                      <a:pt x="33" y="58"/>
                    </a:cubicBezTo>
                    <a:cubicBezTo>
                      <a:pt x="33" y="58"/>
                      <a:pt x="51" y="60"/>
                      <a:pt x="49" y="50"/>
                    </a:cubicBezTo>
                    <a:cubicBezTo>
                      <a:pt x="49" y="50"/>
                      <a:pt x="42" y="34"/>
                      <a:pt x="37" y="33"/>
                    </a:cubicBezTo>
                    <a:cubicBezTo>
                      <a:pt x="37" y="33"/>
                      <a:pt x="31" y="33"/>
                      <a:pt x="30" y="27"/>
                    </a:cubicBezTo>
                    <a:cubicBezTo>
                      <a:pt x="30" y="27"/>
                      <a:pt x="30" y="21"/>
                      <a:pt x="3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49" name="iṡľîḑé"/>
              <p:cNvSpPr/>
              <p:nvPr/>
            </p:nvSpPr>
            <p:spPr bwMode="auto">
              <a:xfrm>
                <a:off x="7966076" y="3138488"/>
                <a:ext cx="465138" cy="434975"/>
              </a:xfrm>
              <a:custGeom>
                <a:avLst/>
                <a:gdLst>
                  <a:gd name="T0" fmla="*/ 54 w 141"/>
                  <a:gd name="T1" fmla="*/ 0 h 131"/>
                  <a:gd name="T2" fmla="*/ 44 w 141"/>
                  <a:gd name="T3" fmla="*/ 14 h 131"/>
                  <a:gd name="T4" fmla="*/ 49 w 141"/>
                  <a:gd name="T5" fmla="*/ 25 h 131"/>
                  <a:gd name="T6" fmla="*/ 45 w 141"/>
                  <a:gd name="T7" fmla="*/ 47 h 131"/>
                  <a:gd name="T8" fmla="*/ 17 w 141"/>
                  <a:gd name="T9" fmla="*/ 51 h 131"/>
                  <a:gd name="T10" fmla="*/ 1 w 141"/>
                  <a:gd name="T11" fmla="*/ 60 h 131"/>
                  <a:gd name="T12" fmla="*/ 16 w 141"/>
                  <a:gd name="T13" fmla="*/ 68 h 131"/>
                  <a:gd name="T14" fmla="*/ 43 w 141"/>
                  <a:gd name="T15" fmla="*/ 76 h 131"/>
                  <a:gd name="T16" fmla="*/ 17 w 141"/>
                  <a:gd name="T17" fmla="*/ 102 h 131"/>
                  <a:gd name="T18" fmla="*/ 0 w 141"/>
                  <a:gd name="T19" fmla="*/ 113 h 131"/>
                  <a:gd name="T20" fmla="*/ 38 w 141"/>
                  <a:gd name="T21" fmla="*/ 110 h 131"/>
                  <a:gd name="T22" fmla="*/ 52 w 141"/>
                  <a:gd name="T23" fmla="*/ 87 h 131"/>
                  <a:gd name="T24" fmla="*/ 63 w 141"/>
                  <a:gd name="T25" fmla="*/ 85 h 131"/>
                  <a:gd name="T26" fmla="*/ 94 w 141"/>
                  <a:gd name="T27" fmla="*/ 120 h 131"/>
                  <a:gd name="T28" fmla="*/ 109 w 141"/>
                  <a:gd name="T29" fmla="*/ 123 h 131"/>
                  <a:gd name="T30" fmla="*/ 138 w 141"/>
                  <a:gd name="T31" fmla="*/ 117 h 131"/>
                  <a:gd name="T32" fmla="*/ 114 w 141"/>
                  <a:gd name="T33" fmla="*/ 102 h 131"/>
                  <a:gd name="T34" fmla="*/ 82 w 141"/>
                  <a:gd name="T35" fmla="*/ 79 h 131"/>
                  <a:gd name="T36" fmla="*/ 73 w 141"/>
                  <a:gd name="T37" fmla="*/ 58 h 131"/>
                  <a:gd name="T38" fmla="*/ 92 w 141"/>
                  <a:gd name="T39" fmla="*/ 51 h 131"/>
                  <a:gd name="T40" fmla="*/ 102 w 141"/>
                  <a:gd name="T41" fmla="*/ 41 h 131"/>
                  <a:gd name="T42" fmla="*/ 96 w 141"/>
                  <a:gd name="T43" fmla="*/ 33 h 131"/>
                  <a:gd name="T44" fmla="*/ 85 w 141"/>
                  <a:gd name="T45" fmla="*/ 35 h 131"/>
                  <a:gd name="T46" fmla="*/ 69 w 141"/>
                  <a:gd name="T47" fmla="*/ 34 h 131"/>
                  <a:gd name="T48" fmla="*/ 72 w 141"/>
                  <a:gd name="T49" fmla="*/ 25 h 131"/>
                  <a:gd name="T50" fmla="*/ 70 w 141"/>
                  <a:gd name="T51" fmla="*/ 5 h 131"/>
                  <a:gd name="T52" fmla="*/ 61 w 141"/>
                  <a:gd name="T53" fmla="*/ 3 h 131"/>
                  <a:gd name="T54" fmla="*/ 54 w 141"/>
                  <a:gd name="T55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1" h="131">
                    <a:moveTo>
                      <a:pt x="54" y="0"/>
                    </a:moveTo>
                    <a:cubicBezTo>
                      <a:pt x="54" y="0"/>
                      <a:pt x="40" y="3"/>
                      <a:pt x="44" y="14"/>
                    </a:cubicBezTo>
                    <a:cubicBezTo>
                      <a:pt x="44" y="14"/>
                      <a:pt x="45" y="22"/>
                      <a:pt x="49" y="25"/>
                    </a:cubicBezTo>
                    <a:cubicBezTo>
                      <a:pt x="49" y="25"/>
                      <a:pt x="55" y="45"/>
                      <a:pt x="45" y="47"/>
                    </a:cubicBezTo>
                    <a:cubicBezTo>
                      <a:pt x="45" y="47"/>
                      <a:pt x="27" y="54"/>
                      <a:pt x="17" y="51"/>
                    </a:cubicBezTo>
                    <a:cubicBezTo>
                      <a:pt x="17" y="51"/>
                      <a:pt x="2" y="49"/>
                      <a:pt x="1" y="60"/>
                    </a:cubicBezTo>
                    <a:cubicBezTo>
                      <a:pt x="1" y="60"/>
                      <a:pt x="0" y="70"/>
                      <a:pt x="16" y="68"/>
                    </a:cubicBezTo>
                    <a:cubicBezTo>
                      <a:pt x="16" y="68"/>
                      <a:pt x="43" y="65"/>
                      <a:pt x="43" y="76"/>
                    </a:cubicBezTo>
                    <a:cubicBezTo>
                      <a:pt x="43" y="76"/>
                      <a:pt x="45" y="96"/>
                      <a:pt x="17" y="102"/>
                    </a:cubicBezTo>
                    <a:cubicBezTo>
                      <a:pt x="17" y="102"/>
                      <a:pt x="0" y="104"/>
                      <a:pt x="0" y="113"/>
                    </a:cubicBezTo>
                    <a:cubicBezTo>
                      <a:pt x="0" y="113"/>
                      <a:pt x="13" y="130"/>
                      <a:pt x="38" y="110"/>
                    </a:cubicBezTo>
                    <a:cubicBezTo>
                      <a:pt x="38" y="110"/>
                      <a:pt x="49" y="95"/>
                      <a:pt x="52" y="87"/>
                    </a:cubicBezTo>
                    <a:cubicBezTo>
                      <a:pt x="52" y="87"/>
                      <a:pt x="56" y="79"/>
                      <a:pt x="63" y="85"/>
                    </a:cubicBezTo>
                    <a:cubicBezTo>
                      <a:pt x="94" y="120"/>
                      <a:pt x="94" y="120"/>
                      <a:pt x="94" y="120"/>
                    </a:cubicBezTo>
                    <a:cubicBezTo>
                      <a:pt x="94" y="120"/>
                      <a:pt x="98" y="125"/>
                      <a:pt x="109" y="123"/>
                    </a:cubicBezTo>
                    <a:cubicBezTo>
                      <a:pt x="109" y="123"/>
                      <a:pt x="141" y="131"/>
                      <a:pt x="138" y="117"/>
                    </a:cubicBezTo>
                    <a:cubicBezTo>
                      <a:pt x="138" y="117"/>
                      <a:pt x="125" y="111"/>
                      <a:pt x="114" y="102"/>
                    </a:cubicBezTo>
                    <a:cubicBezTo>
                      <a:pt x="114" y="102"/>
                      <a:pt x="84" y="80"/>
                      <a:pt x="82" y="79"/>
                    </a:cubicBezTo>
                    <a:cubicBezTo>
                      <a:pt x="82" y="79"/>
                      <a:pt x="68" y="70"/>
                      <a:pt x="73" y="58"/>
                    </a:cubicBezTo>
                    <a:cubicBezTo>
                      <a:pt x="73" y="58"/>
                      <a:pt x="78" y="49"/>
                      <a:pt x="92" y="51"/>
                    </a:cubicBezTo>
                    <a:cubicBezTo>
                      <a:pt x="92" y="51"/>
                      <a:pt x="108" y="48"/>
                      <a:pt x="102" y="41"/>
                    </a:cubicBezTo>
                    <a:cubicBezTo>
                      <a:pt x="102" y="41"/>
                      <a:pt x="97" y="36"/>
                      <a:pt x="96" y="33"/>
                    </a:cubicBezTo>
                    <a:cubicBezTo>
                      <a:pt x="96" y="33"/>
                      <a:pt x="94" y="30"/>
                      <a:pt x="85" y="35"/>
                    </a:cubicBezTo>
                    <a:cubicBezTo>
                      <a:pt x="85" y="35"/>
                      <a:pt x="70" y="44"/>
                      <a:pt x="69" y="34"/>
                    </a:cubicBezTo>
                    <a:cubicBezTo>
                      <a:pt x="69" y="34"/>
                      <a:pt x="67" y="30"/>
                      <a:pt x="72" y="25"/>
                    </a:cubicBezTo>
                    <a:cubicBezTo>
                      <a:pt x="72" y="25"/>
                      <a:pt x="82" y="14"/>
                      <a:pt x="70" y="5"/>
                    </a:cubicBezTo>
                    <a:cubicBezTo>
                      <a:pt x="70" y="5"/>
                      <a:pt x="62" y="3"/>
                      <a:pt x="61" y="3"/>
                    </a:cubicBezTo>
                    <a:lnTo>
                      <a:pt x="5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50" name="iṩ1íḋè"/>
              <p:cNvSpPr/>
              <p:nvPr/>
            </p:nvSpPr>
            <p:spPr bwMode="auto">
              <a:xfrm>
                <a:off x="8455026" y="3019425"/>
                <a:ext cx="458788" cy="395288"/>
              </a:xfrm>
              <a:custGeom>
                <a:avLst/>
                <a:gdLst>
                  <a:gd name="T0" fmla="*/ 16 w 139"/>
                  <a:gd name="T1" fmla="*/ 30 h 119"/>
                  <a:gd name="T2" fmla="*/ 29 w 139"/>
                  <a:gd name="T3" fmla="*/ 53 h 119"/>
                  <a:gd name="T4" fmla="*/ 31 w 139"/>
                  <a:gd name="T5" fmla="*/ 79 h 119"/>
                  <a:gd name="T6" fmla="*/ 40 w 139"/>
                  <a:gd name="T7" fmla="*/ 76 h 119"/>
                  <a:gd name="T8" fmla="*/ 36 w 139"/>
                  <a:gd name="T9" fmla="*/ 40 h 119"/>
                  <a:gd name="T10" fmla="*/ 39 w 139"/>
                  <a:gd name="T11" fmla="*/ 29 h 119"/>
                  <a:gd name="T12" fmla="*/ 49 w 139"/>
                  <a:gd name="T13" fmla="*/ 37 h 119"/>
                  <a:gd name="T14" fmla="*/ 47 w 139"/>
                  <a:gd name="T15" fmla="*/ 58 h 119"/>
                  <a:gd name="T16" fmla="*/ 47 w 139"/>
                  <a:gd name="T17" fmla="*/ 72 h 119"/>
                  <a:gd name="T18" fmla="*/ 52 w 139"/>
                  <a:gd name="T19" fmla="*/ 72 h 119"/>
                  <a:gd name="T20" fmla="*/ 58 w 139"/>
                  <a:gd name="T21" fmla="*/ 61 h 119"/>
                  <a:gd name="T22" fmla="*/ 58 w 139"/>
                  <a:gd name="T23" fmla="*/ 54 h 119"/>
                  <a:gd name="T24" fmla="*/ 65 w 139"/>
                  <a:gd name="T25" fmla="*/ 50 h 119"/>
                  <a:gd name="T26" fmla="*/ 60 w 139"/>
                  <a:gd name="T27" fmla="*/ 50 h 119"/>
                  <a:gd name="T28" fmla="*/ 54 w 139"/>
                  <a:gd name="T29" fmla="*/ 47 h 119"/>
                  <a:gd name="T30" fmla="*/ 53 w 139"/>
                  <a:gd name="T31" fmla="*/ 34 h 119"/>
                  <a:gd name="T32" fmla="*/ 61 w 139"/>
                  <a:gd name="T33" fmla="*/ 31 h 119"/>
                  <a:gd name="T34" fmla="*/ 66 w 139"/>
                  <a:gd name="T35" fmla="*/ 22 h 119"/>
                  <a:gd name="T36" fmla="*/ 73 w 139"/>
                  <a:gd name="T37" fmla="*/ 11 h 119"/>
                  <a:gd name="T38" fmla="*/ 86 w 139"/>
                  <a:gd name="T39" fmla="*/ 22 h 119"/>
                  <a:gd name="T40" fmla="*/ 77 w 139"/>
                  <a:gd name="T41" fmla="*/ 28 h 119"/>
                  <a:gd name="T42" fmla="*/ 74 w 139"/>
                  <a:gd name="T43" fmla="*/ 35 h 119"/>
                  <a:gd name="T44" fmla="*/ 77 w 139"/>
                  <a:gd name="T45" fmla="*/ 38 h 119"/>
                  <a:gd name="T46" fmla="*/ 80 w 139"/>
                  <a:gd name="T47" fmla="*/ 46 h 119"/>
                  <a:gd name="T48" fmla="*/ 79 w 139"/>
                  <a:gd name="T49" fmla="*/ 69 h 119"/>
                  <a:gd name="T50" fmla="*/ 87 w 139"/>
                  <a:gd name="T51" fmla="*/ 65 h 119"/>
                  <a:gd name="T52" fmla="*/ 82 w 139"/>
                  <a:gd name="T53" fmla="*/ 55 h 119"/>
                  <a:gd name="T54" fmla="*/ 95 w 139"/>
                  <a:gd name="T55" fmla="*/ 49 h 119"/>
                  <a:gd name="T56" fmla="*/ 84 w 139"/>
                  <a:gd name="T57" fmla="*/ 41 h 119"/>
                  <a:gd name="T58" fmla="*/ 85 w 139"/>
                  <a:gd name="T59" fmla="*/ 36 h 119"/>
                  <a:gd name="T60" fmla="*/ 101 w 139"/>
                  <a:gd name="T61" fmla="*/ 30 h 119"/>
                  <a:gd name="T62" fmla="*/ 95 w 139"/>
                  <a:gd name="T63" fmla="*/ 20 h 119"/>
                  <a:gd name="T64" fmla="*/ 97 w 139"/>
                  <a:gd name="T65" fmla="*/ 15 h 119"/>
                  <a:gd name="T66" fmla="*/ 108 w 139"/>
                  <a:gd name="T67" fmla="*/ 4 h 119"/>
                  <a:gd name="T68" fmla="*/ 112 w 139"/>
                  <a:gd name="T69" fmla="*/ 4 h 119"/>
                  <a:gd name="T70" fmla="*/ 126 w 139"/>
                  <a:gd name="T71" fmla="*/ 11 h 119"/>
                  <a:gd name="T72" fmla="*/ 118 w 139"/>
                  <a:gd name="T73" fmla="*/ 21 h 119"/>
                  <a:gd name="T74" fmla="*/ 113 w 139"/>
                  <a:gd name="T75" fmla="*/ 31 h 119"/>
                  <a:gd name="T76" fmla="*/ 103 w 139"/>
                  <a:gd name="T77" fmla="*/ 55 h 119"/>
                  <a:gd name="T78" fmla="*/ 109 w 139"/>
                  <a:gd name="T79" fmla="*/ 64 h 119"/>
                  <a:gd name="T80" fmla="*/ 126 w 139"/>
                  <a:gd name="T81" fmla="*/ 59 h 119"/>
                  <a:gd name="T82" fmla="*/ 135 w 139"/>
                  <a:gd name="T83" fmla="*/ 63 h 119"/>
                  <a:gd name="T84" fmla="*/ 138 w 139"/>
                  <a:gd name="T85" fmla="*/ 68 h 119"/>
                  <a:gd name="T86" fmla="*/ 139 w 139"/>
                  <a:gd name="T87" fmla="*/ 75 h 119"/>
                  <a:gd name="T88" fmla="*/ 97 w 139"/>
                  <a:gd name="T89" fmla="*/ 78 h 119"/>
                  <a:gd name="T90" fmla="*/ 87 w 139"/>
                  <a:gd name="T91" fmla="*/ 74 h 119"/>
                  <a:gd name="T92" fmla="*/ 79 w 139"/>
                  <a:gd name="T93" fmla="*/ 74 h 119"/>
                  <a:gd name="T94" fmla="*/ 67 w 139"/>
                  <a:gd name="T95" fmla="*/ 77 h 119"/>
                  <a:gd name="T96" fmla="*/ 48 w 139"/>
                  <a:gd name="T97" fmla="*/ 87 h 119"/>
                  <a:gd name="T98" fmla="*/ 33 w 139"/>
                  <a:gd name="T99" fmla="*/ 95 h 119"/>
                  <a:gd name="T100" fmla="*/ 20 w 139"/>
                  <a:gd name="T101" fmla="*/ 106 h 119"/>
                  <a:gd name="T102" fmla="*/ 3 w 139"/>
                  <a:gd name="T103" fmla="*/ 108 h 119"/>
                  <a:gd name="T104" fmla="*/ 11 w 139"/>
                  <a:gd name="T105" fmla="*/ 80 h 119"/>
                  <a:gd name="T106" fmla="*/ 19 w 139"/>
                  <a:gd name="T107" fmla="*/ 81 h 119"/>
                  <a:gd name="T108" fmla="*/ 23 w 139"/>
                  <a:gd name="T109" fmla="*/ 85 h 119"/>
                  <a:gd name="T110" fmla="*/ 24 w 139"/>
                  <a:gd name="T111" fmla="*/ 85 h 119"/>
                  <a:gd name="T112" fmla="*/ 24 w 139"/>
                  <a:gd name="T113" fmla="*/ 80 h 119"/>
                  <a:gd name="T114" fmla="*/ 23 w 139"/>
                  <a:gd name="T115" fmla="*/ 70 h 119"/>
                  <a:gd name="T116" fmla="*/ 21 w 139"/>
                  <a:gd name="T117" fmla="*/ 60 h 119"/>
                  <a:gd name="T118" fmla="*/ 20 w 139"/>
                  <a:gd name="T119" fmla="*/ 54 h 119"/>
                  <a:gd name="T120" fmla="*/ 18 w 139"/>
                  <a:gd name="T121" fmla="*/ 48 h 119"/>
                  <a:gd name="T122" fmla="*/ 16 w 139"/>
                  <a:gd name="T123" fmla="*/ 3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9" h="119">
                    <a:moveTo>
                      <a:pt x="16" y="30"/>
                    </a:moveTo>
                    <a:cubicBezTo>
                      <a:pt x="16" y="30"/>
                      <a:pt x="29" y="37"/>
                      <a:pt x="29" y="53"/>
                    </a:cubicBezTo>
                    <a:cubicBezTo>
                      <a:pt x="31" y="79"/>
                      <a:pt x="31" y="79"/>
                      <a:pt x="31" y="79"/>
                    </a:cubicBezTo>
                    <a:cubicBezTo>
                      <a:pt x="31" y="79"/>
                      <a:pt x="37" y="86"/>
                      <a:pt x="40" y="76"/>
                    </a:cubicBezTo>
                    <a:cubicBezTo>
                      <a:pt x="36" y="40"/>
                      <a:pt x="36" y="40"/>
                      <a:pt x="36" y="40"/>
                    </a:cubicBezTo>
                    <a:cubicBezTo>
                      <a:pt x="36" y="40"/>
                      <a:pt x="29" y="30"/>
                      <a:pt x="39" y="29"/>
                    </a:cubicBezTo>
                    <a:cubicBezTo>
                      <a:pt x="39" y="29"/>
                      <a:pt x="48" y="26"/>
                      <a:pt x="49" y="37"/>
                    </a:cubicBezTo>
                    <a:cubicBezTo>
                      <a:pt x="47" y="58"/>
                      <a:pt x="47" y="58"/>
                      <a:pt x="47" y="58"/>
                    </a:cubicBezTo>
                    <a:cubicBezTo>
                      <a:pt x="47" y="72"/>
                      <a:pt x="47" y="72"/>
                      <a:pt x="47" y="72"/>
                    </a:cubicBezTo>
                    <a:cubicBezTo>
                      <a:pt x="47" y="72"/>
                      <a:pt x="49" y="75"/>
                      <a:pt x="52" y="72"/>
                    </a:cubicBezTo>
                    <a:cubicBezTo>
                      <a:pt x="52" y="72"/>
                      <a:pt x="59" y="72"/>
                      <a:pt x="58" y="61"/>
                    </a:cubicBezTo>
                    <a:cubicBezTo>
                      <a:pt x="58" y="61"/>
                      <a:pt x="55" y="54"/>
                      <a:pt x="58" y="54"/>
                    </a:cubicBezTo>
                    <a:cubicBezTo>
                      <a:pt x="58" y="54"/>
                      <a:pt x="66" y="54"/>
                      <a:pt x="65" y="50"/>
                    </a:cubicBezTo>
                    <a:cubicBezTo>
                      <a:pt x="65" y="50"/>
                      <a:pt x="63" y="48"/>
                      <a:pt x="60" y="50"/>
                    </a:cubicBezTo>
                    <a:cubicBezTo>
                      <a:pt x="60" y="50"/>
                      <a:pt x="54" y="51"/>
                      <a:pt x="54" y="47"/>
                    </a:cubicBezTo>
                    <a:cubicBezTo>
                      <a:pt x="53" y="34"/>
                      <a:pt x="53" y="34"/>
                      <a:pt x="53" y="34"/>
                    </a:cubicBezTo>
                    <a:cubicBezTo>
                      <a:pt x="61" y="31"/>
                      <a:pt x="61" y="31"/>
                      <a:pt x="61" y="31"/>
                    </a:cubicBezTo>
                    <a:cubicBezTo>
                      <a:pt x="61" y="31"/>
                      <a:pt x="66" y="29"/>
                      <a:pt x="66" y="22"/>
                    </a:cubicBezTo>
                    <a:cubicBezTo>
                      <a:pt x="66" y="22"/>
                      <a:pt x="64" y="12"/>
                      <a:pt x="73" y="11"/>
                    </a:cubicBezTo>
                    <a:cubicBezTo>
                      <a:pt x="73" y="11"/>
                      <a:pt x="86" y="8"/>
                      <a:pt x="86" y="22"/>
                    </a:cubicBezTo>
                    <a:cubicBezTo>
                      <a:pt x="86" y="22"/>
                      <a:pt x="84" y="26"/>
                      <a:pt x="77" y="28"/>
                    </a:cubicBezTo>
                    <a:cubicBezTo>
                      <a:pt x="77" y="28"/>
                      <a:pt x="73" y="32"/>
                      <a:pt x="74" y="35"/>
                    </a:cubicBezTo>
                    <a:cubicBezTo>
                      <a:pt x="74" y="35"/>
                      <a:pt x="73" y="38"/>
                      <a:pt x="77" y="38"/>
                    </a:cubicBezTo>
                    <a:cubicBezTo>
                      <a:pt x="77" y="38"/>
                      <a:pt x="83" y="41"/>
                      <a:pt x="80" y="46"/>
                    </a:cubicBezTo>
                    <a:cubicBezTo>
                      <a:pt x="80" y="46"/>
                      <a:pt x="66" y="62"/>
                      <a:pt x="79" y="69"/>
                    </a:cubicBezTo>
                    <a:cubicBezTo>
                      <a:pt x="79" y="69"/>
                      <a:pt x="89" y="71"/>
                      <a:pt x="87" y="65"/>
                    </a:cubicBezTo>
                    <a:cubicBezTo>
                      <a:pt x="87" y="65"/>
                      <a:pt x="80" y="60"/>
                      <a:pt x="82" y="55"/>
                    </a:cubicBezTo>
                    <a:cubicBezTo>
                      <a:pt x="82" y="55"/>
                      <a:pt x="98" y="53"/>
                      <a:pt x="95" y="49"/>
                    </a:cubicBezTo>
                    <a:cubicBezTo>
                      <a:pt x="95" y="49"/>
                      <a:pt x="86" y="47"/>
                      <a:pt x="84" y="41"/>
                    </a:cubicBezTo>
                    <a:cubicBezTo>
                      <a:pt x="84" y="41"/>
                      <a:pt x="80" y="34"/>
                      <a:pt x="85" y="36"/>
                    </a:cubicBezTo>
                    <a:cubicBezTo>
                      <a:pt x="85" y="36"/>
                      <a:pt x="103" y="39"/>
                      <a:pt x="101" y="30"/>
                    </a:cubicBezTo>
                    <a:cubicBezTo>
                      <a:pt x="101" y="30"/>
                      <a:pt x="103" y="23"/>
                      <a:pt x="95" y="20"/>
                    </a:cubicBezTo>
                    <a:cubicBezTo>
                      <a:pt x="95" y="20"/>
                      <a:pt x="92" y="15"/>
                      <a:pt x="97" y="15"/>
                    </a:cubicBezTo>
                    <a:cubicBezTo>
                      <a:pt x="97" y="15"/>
                      <a:pt x="107" y="9"/>
                      <a:pt x="108" y="4"/>
                    </a:cubicBezTo>
                    <a:cubicBezTo>
                      <a:pt x="108" y="4"/>
                      <a:pt x="109" y="3"/>
                      <a:pt x="112" y="4"/>
                    </a:cubicBezTo>
                    <a:cubicBezTo>
                      <a:pt x="112" y="4"/>
                      <a:pt x="123" y="0"/>
                      <a:pt x="126" y="11"/>
                    </a:cubicBezTo>
                    <a:cubicBezTo>
                      <a:pt x="126" y="11"/>
                      <a:pt x="127" y="17"/>
                      <a:pt x="118" y="21"/>
                    </a:cubicBezTo>
                    <a:cubicBezTo>
                      <a:pt x="118" y="21"/>
                      <a:pt x="114" y="26"/>
                      <a:pt x="113" y="31"/>
                    </a:cubicBezTo>
                    <a:cubicBezTo>
                      <a:pt x="103" y="55"/>
                      <a:pt x="103" y="55"/>
                      <a:pt x="103" y="55"/>
                    </a:cubicBezTo>
                    <a:cubicBezTo>
                      <a:pt x="103" y="55"/>
                      <a:pt x="97" y="66"/>
                      <a:pt x="109" y="64"/>
                    </a:cubicBezTo>
                    <a:cubicBezTo>
                      <a:pt x="126" y="59"/>
                      <a:pt x="126" y="59"/>
                      <a:pt x="126" y="59"/>
                    </a:cubicBezTo>
                    <a:cubicBezTo>
                      <a:pt x="126" y="59"/>
                      <a:pt x="131" y="57"/>
                      <a:pt x="135" y="63"/>
                    </a:cubicBezTo>
                    <a:cubicBezTo>
                      <a:pt x="135" y="63"/>
                      <a:pt x="139" y="64"/>
                      <a:pt x="138" y="68"/>
                    </a:cubicBezTo>
                    <a:cubicBezTo>
                      <a:pt x="139" y="75"/>
                      <a:pt x="139" y="75"/>
                      <a:pt x="139" y="75"/>
                    </a:cubicBezTo>
                    <a:cubicBezTo>
                      <a:pt x="139" y="75"/>
                      <a:pt x="110" y="81"/>
                      <a:pt x="97" y="78"/>
                    </a:cubicBezTo>
                    <a:cubicBezTo>
                      <a:pt x="97" y="78"/>
                      <a:pt x="89" y="76"/>
                      <a:pt x="87" y="74"/>
                    </a:cubicBezTo>
                    <a:cubicBezTo>
                      <a:pt x="87" y="74"/>
                      <a:pt x="82" y="71"/>
                      <a:pt x="79" y="74"/>
                    </a:cubicBezTo>
                    <a:cubicBezTo>
                      <a:pt x="79" y="74"/>
                      <a:pt x="73" y="80"/>
                      <a:pt x="67" y="77"/>
                    </a:cubicBezTo>
                    <a:cubicBezTo>
                      <a:pt x="67" y="77"/>
                      <a:pt x="55" y="87"/>
                      <a:pt x="48" y="87"/>
                    </a:cubicBezTo>
                    <a:cubicBezTo>
                      <a:pt x="48" y="87"/>
                      <a:pt x="39" y="89"/>
                      <a:pt x="33" y="95"/>
                    </a:cubicBezTo>
                    <a:cubicBezTo>
                      <a:pt x="33" y="95"/>
                      <a:pt x="24" y="100"/>
                      <a:pt x="20" y="106"/>
                    </a:cubicBezTo>
                    <a:cubicBezTo>
                      <a:pt x="20" y="106"/>
                      <a:pt x="9" y="119"/>
                      <a:pt x="3" y="108"/>
                    </a:cubicBezTo>
                    <a:cubicBezTo>
                      <a:pt x="3" y="108"/>
                      <a:pt x="0" y="94"/>
                      <a:pt x="11" y="80"/>
                    </a:cubicBezTo>
                    <a:cubicBezTo>
                      <a:pt x="11" y="80"/>
                      <a:pt x="17" y="74"/>
                      <a:pt x="19" y="81"/>
                    </a:cubicBezTo>
                    <a:cubicBezTo>
                      <a:pt x="19" y="81"/>
                      <a:pt x="19" y="85"/>
                      <a:pt x="23" y="85"/>
                    </a:cubicBezTo>
                    <a:cubicBezTo>
                      <a:pt x="26" y="85"/>
                      <a:pt x="24" y="85"/>
                      <a:pt x="24" y="85"/>
                    </a:cubicBezTo>
                    <a:cubicBezTo>
                      <a:pt x="24" y="85"/>
                      <a:pt x="26" y="84"/>
                      <a:pt x="24" y="80"/>
                    </a:cubicBezTo>
                    <a:cubicBezTo>
                      <a:pt x="24" y="80"/>
                      <a:pt x="22" y="74"/>
                      <a:pt x="23" y="70"/>
                    </a:cubicBezTo>
                    <a:cubicBezTo>
                      <a:pt x="23" y="70"/>
                      <a:pt x="24" y="63"/>
                      <a:pt x="21" y="60"/>
                    </a:cubicBezTo>
                    <a:cubicBezTo>
                      <a:pt x="21" y="60"/>
                      <a:pt x="18" y="55"/>
                      <a:pt x="20" y="54"/>
                    </a:cubicBezTo>
                    <a:cubicBezTo>
                      <a:pt x="20" y="54"/>
                      <a:pt x="21" y="51"/>
                      <a:pt x="18" y="48"/>
                    </a:cubicBezTo>
                    <a:cubicBezTo>
                      <a:pt x="18" y="48"/>
                      <a:pt x="11" y="38"/>
                      <a:pt x="16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51" name="íṣľíḍè"/>
              <p:cNvSpPr/>
              <p:nvPr/>
            </p:nvSpPr>
            <p:spPr bwMode="auto">
              <a:xfrm>
                <a:off x="8537576" y="3284538"/>
                <a:ext cx="280988" cy="342900"/>
              </a:xfrm>
              <a:custGeom>
                <a:avLst/>
                <a:gdLst>
                  <a:gd name="T0" fmla="*/ 24 w 85"/>
                  <a:gd name="T1" fmla="*/ 14 h 103"/>
                  <a:gd name="T2" fmla="*/ 47 w 85"/>
                  <a:gd name="T3" fmla="*/ 7 h 103"/>
                  <a:gd name="T4" fmla="*/ 64 w 85"/>
                  <a:gd name="T5" fmla="*/ 3 h 103"/>
                  <a:gd name="T6" fmla="*/ 71 w 85"/>
                  <a:gd name="T7" fmla="*/ 7 h 103"/>
                  <a:gd name="T8" fmla="*/ 60 w 85"/>
                  <a:gd name="T9" fmla="*/ 13 h 103"/>
                  <a:gd name="T10" fmla="*/ 48 w 85"/>
                  <a:gd name="T11" fmla="*/ 26 h 103"/>
                  <a:gd name="T12" fmla="*/ 55 w 85"/>
                  <a:gd name="T13" fmla="*/ 32 h 103"/>
                  <a:gd name="T14" fmla="*/ 72 w 85"/>
                  <a:gd name="T15" fmla="*/ 27 h 103"/>
                  <a:gd name="T16" fmla="*/ 83 w 85"/>
                  <a:gd name="T17" fmla="*/ 33 h 103"/>
                  <a:gd name="T18" fmla="*/ 77 w 85"/>
                  <a:gd name="T19" fmla="*/ 40 h 103"/>
                  <a:gd name="T20" fmla="*/ 71 w 85"/>
                  <a:gd name="T21" fmla="*/ 38 h 103"/>
                  <a:gd name="T22" fmla="*/ 58 w 85"/>
                  <a:gd name="T23" fmla="*/ 42 h 103"/>
                  <a:gd name="T24" fmla="*/ 56 w 85"/>
                  <a:gd name="T25" fmla="*/ 53 h 103"/>
                  <a:gd name="T26" fmla="*/ 50 w 85"/>
                  <a:gd name="T27" fmla="*/ 84 h 103"/>
                  <a:gd name="T28" fmla="*/ 50 w 85"/>
                  <a:gd name="T29" fmla="*/ 84 h 103"/>
                  <a:gd name="T30" fmla="*/ 29 w 85"/>
                  <a:gd name="T31" fmla="*/ 92 h 103"/>
                  <a:gd name="T32" fmla="*/ 14 w 85"/>
                  <a:gd name="T33" fmla="*/ 72 h 103"/>
                  <a:gd name="T34" fmla="*/ 21 w 85"/>
                  <a:gd name="T35" fmla="*/ 71 h 103"/>
                  <a:gd name="T36" fmla="*/ 44 w 85"/>
                  <a:gd name="T37" fmla="*/ 66 h 103"/>
                  <a:gd name="T38" fmla="*/ 43 w 85"/>
                  <a:gd name="T39" fmla="*/ 57 h 103"/>
                  <a:gd name="T40" fmla="*/ 34 w 85"/>
                  <a:gd name="T41" fmla="*/ 49 h 103"/>
                  <a:gd name="T42" fmla="*/ 13 w 85"/>
                  <a:gd name="T43" fmla="*/ 52 h 103"/>
                  <a:gd name="T44" fmla="*/ 0 w 85"/>
                  <a:gd name="T45" fmla="*/ 44 h 103"/>
                  <a:gd name="T46" fmla="*/ 12 w 85"/>
                  <a:gd name="T47" fmla="*/ 40 h 103"/>
                  <a:gd name="T48" fmla="*/ 38 w 85"/>
                  <a:gd name="T49" fmla="*/ 35 h 103"/>
                  <a:gd name="T50" fmla="*/ 39 w 85"/>
                  <a:gd name="T51" fmla="*/ 20 h 103"/>
                  <a:gd name="T52" fmla="*/ 30 w 85"/>
                  <a:gd name="T53" fmla="*/ 21 h 103"/>
                  <a:gd name="T54" fmla="*/ 16 w 85"/>
                  <a:gd name="T55" fmla="*/ 22 h 103"/>
                  <a:gd name="T56" fmla="*/ 24 w 85"/>
                  <a:gd name="T57" fmla="*/ 14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5" h="103">
                    <a:moveTo>
                      <a:pt x="24" y="14"/>
                    </a:moveTo>
                    <a:cubicBezTo>
                      <a:pt x="26" y="14"/>
                      <a:pt x="36" y="14"/>
                      <a:pt x="47" y="7"/>
                    </a:cubicBezTo>
                    <a:cubicBezTo>
                      <a:pt x="47" y="7"/>
                      <a:pt x="58" y="0"/>
                      <a:pt x="64" y="3"/>
                    </a:cubicBezTo>
                    <a:cubicBezTo>
                      <a:pt x="64" y="3"/>
                      <a:pt x="72" y="3"/>
                      <a:pt x="71" y="7"/>
                    </a:cubicBezTo>
                    <a:cubicBezTo>
                      <a:pt x="71" y="7"/>
                      <a:pt x="69" y="12"/>
                      <a:pt x="60" y="13"/>
                    </a:cubicBezTo>
                    <a:cubicBezTo>
                      <a:pt x="60" y="13"/>
                      <a:pt x="48" y="17"/>
                      <a:pt x="48" y="26"/>
                    </a:cubicBezTo>
                    <a:cubicBezTo>
                      <a:pt x="48" y="26"/>
                      <a:pt x="47" y="32"/>
                      <a:pt x="55" y="32"/>
                    </a:cubicBezTo>
                    <a:cubicBezTo>
                      <a:pt x="72" y="27"/>
                      <a:pt x="72" y="27"/>
                      <a:pt x="72" y="27"/>
                    </a:cubicBezTo>
                    <a:cubicBezTo>
                      <a:pt x="72" y="27"/>
                      <a:pt x="79" y="24"/>
                      <a:pt x="83" y="33"/>
                    </a:cubicBezTo>
                    <a:cubicBezTo>
                      <a:pt x="83" y="33"/>
                      <a:pt x="85" y="40"/>
                      <a:pt x="77" y="40"/>
                    </a:cubicBezTo>
                    <a:cubicBezTo>
                      <a:pt x="77" y="40"/>
                      <a:pt x="75" y="37"/>
                      <a:pt x="71" y="38"/>
                    </a:cubicBezTo>
                    <a:cubicBezTo>
                      <a:pt x="58" y="42"/>
                      <a:pt x="58" y="42"/>
                      <a:pt x="58" y="42"/>
                    </a:cubicBezTo>
                    <a:cubicBezTo>
                      <a:pt x="58" y="42"/>
                      <a:pt x="53" y="44"/>
                      <a:pt x="56" y="53"/>
                    </a:cubicBezTo>
                    <a:cubicBezTo>
                      <a:pt x="56" y="53"/>
                      <a:pt x="56" y="78"/>
                      <a:pt x="50" y="84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43" y="90"/>
                      <a:pt x="38" y="103"/>
                      <a:pt x="29" y="92"/>
                    </a:cubicBezTo>
                    <a:cubicBezTo>
                      <a:pt x="29" y="92"/>
                      <a:pt x="15" y="84"/>
                      <a:pt x="14" y="72"/>
                    </a:cubicBezTo>
                    <a:cubicBezTo>
                      <a:pt x="14" y="72"/>
                      <a:pt x="15" y="68"/>
                      <a:pt x="21" y="71"/>
                    </a:cubicBezTo>
                    <a:cubicBezTo>
                      <a:pt x="21" y="71"/>
                      <a:pt x="38" y="77"/>
                      <a:pt x="44" y="66"/>
                    </a:cubicBezTo>
                    <a:cubicBezTo>
                      <a:pt x="44" y="66"/>
                      <a:pt x="44" y="59"/>
                      <a:pt x="43" y="57"/>
                    </a:cubicBezTo>
                    <a:cubicBezTo>
                      <a:pt x="43" y="57"/>
                      <a:pt x="42" y="48"/>
                      <a:pt x="34" y="49"/>
                    </a:cubicBezTo>
                    <a:cubicBezTo>
                      <a:pt x="34" y="49"/>
                      <a:pt x="20" y="49"/>
                      <a:pt x="13" y="52"/>
                    </a:cubicBezTo>
                    <a:cubicBezTo>
                      <a:pt x="13" y="52"/>
                      <a:pt x="5" y="58"/>
                      <a:pt x="0" y="44"/>
                    </a:cubicBezTo>
                    <a:cubicBezTo>
                      <a:pt x="0" y="44"/>
                      <a:pt x="5" y="39"/>
                      <a:pt x="12" y="40"/>
                    </a:cubicBezTo>
                    <a:cubicBezTo>
                      <a:pt x="12" y="40"/>
                      <a:pt x="34" y="44"/>
                      <a:pt x="38" y="35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9" y="20"/>
                      <a:pt x="36" y="18"/>
                      <a:pt x="30" y="21"/>
                    </a:cubicBezTo>
                    <a:cubicBezTo>
                      <a:pt x="30" y="21"/>
                      <a:pt x="20" y="30"/>
                      <a:pt x="16" y="22"/>
                    </a:cubicBezTo>
                    <a:cubicBezTo>
                      <a:pt x="16" y="22"/>
                      <a:pt x="10" y="16"/>
                      <a:pt x="2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</p:grpSp>
        <p:grpSp>
          <p:nvGrpSpPr>
            <p:cNvPr id="13" name="íṥľíḓé"/>
            <p:cNvGrpSpPr/>
            <p:nvPr/>
          </p:nvGrpSpPr>
          <p:grpSpPr>
            <a:xfrm>
              <a:off x="3645458" y="3873595"/>
              <a:ext cx="7018182" cy="227590"/>
              <a:chOff x="4624388" y="3695700"/>
              <a:chExt cx="4210051" cy="136526"/>
            </a:xfrm>
            <a:grpFill/>
          </p:grpSpPr>
          <p:sp>
            <p:nvSpPr>
              <p:cNvPr id="14" name="îš1îde"/>
              <p:cNvSpPr/>
              <p:nvPr/>
            </p:nvSpPr>
            <p:spPr bwMode="auto">
              <a:xfrm>
                <a:off x="4624388" y="3700463"/>
                <a:ext cx="98425" cy="131763"/>
              </a:xfrm>
              <a:custGeom>
                <a:avLst/>
                <a:gdLst>
                  <a:gd name="T0" fmla="*/ 0 w 30"/>
                  <a:gd name="T1" fmla="*/ 40 h 40"/>
                  <a:gd name="T2" fmla="*/ 0 w 30"/>
                  <a:gd name="T3" fmla="*/ 0 h 40"/>
                  <a:gd name="T4" fmla="*/ 15 w 30"/>
                  <a:gd name="T5" fmla="*/ 0 h 40"/>
                  <a:gd name="T6" fmla="*/ 22 w 30"/>
                  <a:gd name="T7" fmla="*/ 1 h 40"/>
                  <a:gd name="T8" fmla="*/ 27 w 30"/>
                  <a:gd name="T9" fmla="*/ 5 h 40"/>
                  <a:gd name="T10" fmla="*/ 28 w 30"/>
                  <a:gd name="T11" fmla="*/ 10 h 40"/>
                  <a:gd name="T12" fmla="*/ 27 w 30"/>
                  <a:gd name="T13" fmla="*/ 15 h 40"/>
                  <a:gd name="T14" fmla="*/ 23 w 30"/>
                  <a:gd name="T15" fmla="*/ 19 h 40"/>
                  <a:gd name="T16" fmla="*/ 28 w 30"/>
                  <a:gd name="T17" fmla="*/ 22 h 40"/>
                  <a:gd name="T18" fmla="*/ 30 w 30"/>
                  <a:gd name="T19" fmla="*/ 28 h 40"/>
                  <a:gd name="T20" fmla="*/ 29 w 30"/>
                  <a:gd name="T21" fmla="*/ 33 h 40"/>
                  <a:gd name="T22" fmla="*/ 26 w 30"/>
                  <a:gd name="T23" fmla="*/ 37 h 40"/>
                  <a:gd name="T24" fmla="*/ 22 w 30"/>
                  <a:gd name="T25" fmla="*/ 39 h 40"/>
                  <a:gd name="T26" fmla="*/ 15 w 30"/>
                  <a:gd name="T27" fmla="*/ 40 h 40"/>
                  <a:gd name="T28" fmla="*/ 0 w 30"/>
                  <a:gd name="T29" fmla="*/ 40 h 40"/>
                  <a:gd name="T30" fmla="*/ 5 w 30"/>
                  <a:gd name="T31" fmla="*/ 17 h 40"/>
                  <a:gd name="T32" fmla="*/ 14 w 30"/>
                  <a:gd name="T33" fmla="*/ 17 h 40"/>
                  <a:gd name="T34" fmla="*/ 19 w 30"/>
                  <a:gd name="T35" fmla="*/ 16 h 40"/>
                  <a:gd name="T36" fmla="*/ 22 w 30"/>
                  <a:gd name="T37" fmla="*/ 14 h 40"/>
                  <a:gd name="T38" fmla="*/ 23 w 30"/>
                  <a:gd name="T39" fmla="*/ 11 h 40"/>
                  <a:gd name="T40" fmla="*/ 22 w 30"/>
                  <a:gd name="T41" fmla="*/ 7 h 40"/>
                  <a:gd name="T42" fmla="*/ 19 w 30"/>
                  <a:gd name="T43" fmla="*/ 5 h 40"/>
                  <a:gd name="T44" fmla="*/ 13 w 30"/>
                  <a:gd name="T45" fmla="*/ 5 h 40"/>
                  <a:gd name="T46" fmla="*/ 5 w 30"/>
                  <a:gd name="T47" fmla="*/ 5 h 40"/>
                  <a:gd name="T48" fmla="*/ 5 w 30"/>
                  <a:gd name="T49" fmla="*/ 17 h 40"/>
                  <a:gd name="T50" fmla="*/ 5 w 30"/>
                  <a:gd name="T51" fmla="*/ 35 h 40"/>
                  <a:gd name="T52" fmla="*/ 15 w 30"/>
                  <a:gd name="T53" fmla="*/ 35 h 40"/>
                  <a:gd name="T54" fmla="*/ 19 w 30"/>
                  <a:gd name="T55" fmla="*/ 35 h 40"/>
                  <a:gd name="T56" fmla="*/ 22 w 30"/>
                  <a:gd name="T57" fmla="*/ 34 h 40"/>
                  <a:gd name="T58" fmla="*/ 24 w 30"/>
                  <a:gd name="T59" fmla="*/ 31 h 40"/>
                  <a:gd name="T60" fmla="*/ 25 w 30"/>
                  <a:gd name="T61" fmla="*/ 28 h 40"/>
                  <a:gd name="T62" fmla="*/ 23 w 30"/>
                  <a:gd name="T63" fmla="*/ 24 h 40"/>
                  <a:gd name="T64" fmla="*/ 20 w 30"/>
                  <a:gd name="T65" fmla="*/ 22 h 40"/>
                  <a:gd name="T66" fmla="*/ 15 w 30"/>
                  <a:gd name="T67" fmla="*/ 21 h 40"/>
                  <a:gd name="T68" fmla="*/ 5 w 30"/>
                  <a:gd name="T69" fmla="*/ 21 h 40"/>
                  <a:gd name="T70" fmla="*/ 5 w 30"/>
                  <a:gd name="T71" fmla="*/ 3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0" h="40">
                    <a:moveTo>
                      <a:pt x="0" y="4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8" y="0"/>
                      <a:pt x="20" y="0"/>
                      <a:pt x="22" y="1"/>
                    </a:cubicBezTo>
                    <a:cubicBezTo>
                      <a:pt x="24" y="2"/>
                      <a:pt x="25" y="3"/>
                      <a:pt x="27" y="5"/>
                    </a:cubicBezTo>
                    <a:cubicBezTo>
                      <a:pt x="28" y="7"/>
                      <a:pt x="28" y="8"/>
                      <a:pt x="28" y="10"/>
                    </a:cubicBezTo>
                    <a:cubicBezTo>
                      <a:pt x="28" y="12"/>
                      <a:pt x="28" y="13"/>
                      <a:pt x="27" y="15"/>
                    </a:cubicBezTo>
                    <a:cubicBezTo>
                      <a:pt x="26" y="16"/>
                      <a:pt x="24" y="18"/>
                      <a:pt x="23" y="19"/>
                    </a:cubicBezTo>
                    <a:cubicBezTo>
                      <a:pt x="25" y="19"/>
                      <a:pt x="27" y="20"/>
                      <a:pt x="28" y="22"/>
                    </a:cubicBezTo>
                    <a:cubicBezTo>
                      <a:pt x="29" y="24"/>
                      <a:pt x="30" y="26"/>
                      <a:pt x="30" y="28"/>
                    </a:cubicBezTo>
                    <a:cubicBezTo>
                      <a:pt x="30" y="30"/>
                      <a:pt x="30" y="32"/>
                      <a:pt x="29" y="33"/>
                    </a:cubicBezTo>
                    <a:cubicBezTo>
                      <a:pt x="28" y="35"/>
                      <a:pt x="27" y="36"/>
                      <a:pt x="26" y="37"/>
                    </a:cubicBezTo>
                    <a:cubicBezTo>
                      <a:pt x="25" y="38"/>
                      <a:pt x="23" y="39"/>
                      <a:pt x="22" y="39"/>
                    </a:cubicBezTo>
                    <a:cubicBezTo>
                      <a:pt x="20" y="39"/>
                      <a:pt x="18" y="40"/>
                      <a:pt x="15" y="40"/>
                    </a:cubicBezTo>
                    <a:cubicBezTo>
                      <a:pt x="0" y="40"/>
                      <a:pt x="0" y="40"/>
                      <a:pt x="0" y="40"/>
                    </a:cubicBezTo>
                    <a:close/>
                    <a:moveTo>
                      <a:pt x="5" y="17"/>
                    </a:moveTo>
                    <a:cubicBezTo>
                      <a:pt x="14" y="17"/>
                      <a:pt x="14" y="17"/>
                      <a:pt x="14" y="17"/>
                    </a:cubicBezTo>
                    <a:cubicBezTo>
                      <a:pt x="16" y="17"/>
                      <a:pt x="18" y="17"/>
                      <a:pt x="19" y="16"/>
                    </a:cubicBezTo>
                    <a:cubicBezTo>
                      <a:pt x="20" y="16"/>
                      <a:pt x="21" y="15"/>
                      <a:pt x="22" y="14"/>
                    </a:cubicBezTo>
                    <a:cubicBezTo>
                      <a:pt x="23" y="13"/>
                      <a:pt x="23" y="12"/>
                      <a:pt x="23" y="11"/>
                    </a:cubicBezTo>
                    <a:cubicBezTo>
                      <a:pt x="23" y="10"/>
                      <a:pt x="23" y="8"/>
                      <a:pt x="22" y="7"/>
                    </a:cubicBezTo>
                    <a:cubicBezTo>
                      <a:pt x="21" y="6"/>
                      <a:pt x="20" y="6"/>
                      <a:pt x="19" y="5"/>
                    </a:cubicBezTo>
                    <a:cubicBezTo>
                      <a:pt x="18" y="5"/>
                      <a:pt x="16" y="5"/>
                      <a:pt x="13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17"/>
                      <a:pt x="5" y="17"/>
                      <a:pt x="5" y="17"/>
                    </a:cubicBezTo>
                    <a:close/>
                    <a:moveTo>
                      <a:pt x="5" y="35"/>
                    </a:moveTo>
                    <a:cubicBezTo>
                      <a:pt x="15" y="35"/>
                      <a:pt x="15" y="35"/>
                      <a:pt x="15" y="35"/>
                    </a:cubicBezTo>
                    <a:cubicBezTo>
                      <a:pt x="17" y="35"/>
                      <a:pt x="18" y="35"/>
                      <a:pt x="19" y="35"/>
                    </a:cubicBezTo>
                    <a:cubicBezTo>
                      <a:pt x="20" y="35"/>
                      <a:pt x="21" y="34"/>
                      <a:pt x="22" y="34"/>
                    </a:cubicBezTo>
                    <a:cubicBezTo>
                      <a:pt x="23" y="33"/>
                      <a:pt x="23" y="32"/>
                      <a:pt x="24" y="31"/>
                    </a:cubicBezTo>
                    <a:cubicBezTo>
                      <a:pt x="24" y="31"/>
                      <a:pt x="25" y="29"/>
                      <a:pt x="25" y="28"/>
                    </a:cubicBezTo>
                    <a:cubicBezTo>
                      <a:pt x="25" y="27"/>
                      <a:pt x="24" y="25"/>
                      <a:pt x="23" y="24"/>
                    </a:cubicBezTo>
                    <a:cubicBezTo>
                      <a:pt x="23" y="23"/>
                      <a:pt x="22" y="22"/>
                      <a:pt x="20" y="22"/>
                    </a:cubicBezTo>
                    <a:cubicBezTo>
                      <a:pt x="19" y="22"/>
                      <a:pt x="17" y="21"/>
                      <a:pt x="15" y="21"/>
                    </a:cubicBezTo>
                    <a:cubicBezTo>
                      <a:pt x="5" y="21"/>
                      <a:pt x="5" y="21"/>
                      <a:pt x="5" y="21"/>
                    </a:cubicBezTo>
                    <a:lnTo>
                      <a:pt x="5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15" name="íSļïďé"/>
              <p:cNvSpPr/>
              <p:nvPr/>
            </p:nvSpPr>
            <p:spPr bwMode="auto">
              <a:xfrm>
                <a:off x="4887913" y="3700463"/>
                <a:ext cx="100013" cy="131763"/>
              </a:xfrm>
              <a:custGeom>
                <a:avLst/>
                <a:gdLst>
                  <a:gd name="T0" fmla="*/ 0 w 63"/>
                  <a:gd name="T1" fmla="*/ 83 h 83"/>
                  <a:gd name="T2" fmla="*/ 0 w 63"/>
                  <a:gd name="T3" fmla="*/ 0 h 83"/>
                  <a:gd name="T4" fmla="*/ 61 w 63"/>
                  <a:gd name="T5" fmla="*/ 0 h 83"/>
                  <a:gd name="T6" fmla="*/ 61 w 63"/>
                  <a:gd name="T7" fmla="*/ 10 h 83"/>
                  <a:gd name="T8" fmla="*/ 13 w 63"/>
                  <a:gd name="T9" fmla="*/ 10 h 83"/>
                  <a:gd name="T10" fmla="*/ 13 w 63"/>
                  <a:gd name="T11" fmla="*/ 35 h 83"/>
                  <a:gd name="T12" fmla="*/ 56 w 63"/>
                  <a:gd name="T13" fmla="*/ 35 h 83"/>
                  <a:gd name="T14" fmla="*/ 56 w 63"/>
                  <a:gd name="T15" fmla="*/ 43 h 83"/>
                  <a:gd name="T16" fmla="*/ 13 w 63"/>
                  <a:gd name="T17" fmla="*/ 43 h 83"/>
                  <a:gd name="T18" fmla="*/ 13 w 63"/>
                  <a:gd name="T19" fmla="*/ 73 h 83"/>
                  <a:gd name="T20" fmla="*/ 63 w 63"/>
                  <a:gd name="T21" fmla="*/ 73 h 83"/>
                  <a:gd name="T22" fmla="*/ 63 w 63"/>
                  <a:gd name="T23" fmla="*/ 83 h 83"/>
                  <a:gd name="T24" fmla="*/ 0 w 63"/>
                  <a:gd name="T25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" h="83">
                    <a:moveTo>
                      <a:pt x="0" y="83"/>
                    </a:moveTo>
                    <a:lnTo>
                      <a:pt x="0" y="0"/>
                    </a:lnTo>
                    <a:lnTo>
                      <a:pt x="61" y="0"/>
                    </a:lnTo>
                    <a:lnTo>
                      <a:pt x="61" y="10"/>
                    </a:lnTo>
                    <a:lnTo>
                      <a:pt x="13" y="10"/>
                    </a:lnTo>
                    <a:lnTo>
                      <a:pt x="13" y="35"/>
                    </a:lnTo>
                    <a:lnTo>
                      <a:pt x="56" y="35"/>
                    </a:lnTo>
                    <a:lnTo>
                      <a:pt x="56" y="43"/>
                    </a:lnTo>
                    <a:lnTo>
                      <a:pt x="13" y="43"/>
                    </a:lnTo>
                    <a:lnTo>
                      <a:pt x="13" y="73"/>
                    </a:lnTo>
                    <a:lnTo>
                      <a:pt x="63" y="73"/>
                    </a:lnTo>
                    <a:lnTo>
                      <a:pt x="63" y="83"/>
                    </a:lnTo>
                    <a:lnTo>
                      <a:pt x="0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16" name="íṥľîḍe"/>
              <p:cNvSpPr/>
              <p:nvPr/>
            </p:nvSpPr>
            <p:spPr bwMode="auto">
              <a:xfrm>
                <a:off x="5156201" y="3700463"/>
                <a:ext cx="15875" cy="1317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17" name="îṧ1iḍê"/>
              <p:cNvSpPr/>
              <p:nvPr/>
            </p:nvSpPr>
            <p:spPr bwMode="auto">
              <a:xfrm>
                <a:off x="5346701" y="3700463"/>
                <a:ext cx="103188" cy="131763"/>
              </a:xfrm>
              <a:custGeom>
                <a:avLst/>
                <a:gdLst>
                  <a:gd name="T0" fmla="*/ 0 w 65"/>
                  <a:gd name="T1" fmla="*/ 83 h 83"/>
                  <a:gd name="T2" fmla="*/ 0 w 65"/>
                  <a:gd name="T3" fmla="*/ 0 h 83"/>
                  <a:gd name="T4" fmla="*/ 11 w 65"/>
                  <a:gd name="T5" fmla="*/ 0 h 83"/>
                  <a:gd name="T6" fmla="*/ 11 w 65"/>
                  <a:gd name="T7" fmla="*/ 33 h 83"/>
                  <a:gd name="T8" fmla="*/ 52 w 65"/>
                  <a:gd name="T9" fmla="*/ 33 h 83"/>
                  <a:gd name="T10" fmla="*/ 52 w 65"/>
                  <a:gd name="T11" fmla="*/ 0 h 83"/>
                  <a:gd name="T12" fmla="*/ 65 w 65"/>
                  <a:gd name="T13" fmla="*/ 0 h 83"/>
                  <a:gd name="T14" fmla="*/ 65 w 65"/>
                  <a:gd name="T15" fmla="*/ 83 h 83"/>
                  <a:gd name="T16" fmla="*/ 52 w 65"/>
                  <a:gd name="T17" fmla="*/ 83 h 83"/>
                  <a:gd name="T18" fmla="*/ 52 w 65"/>
                  <a:gd name="T19" fmla="*/ 43 h 83"/>
                  <a:gd name="T20" fmla="*/ 11 w 65"/>
                  <a:gd name="T21" fmla="*/ 43 h 83"/>
                  <a:gd name="T22" fmla="*/ 11 w 65"/>
                  <a:gd name="T23" fmla="*/ 83 h 83"/>
                  <a:gd name="T24" fmla="*/ 0 w 65"/>
                  <a:gd name="T25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5" h="83">
                    <a:moveTo>
                      <a:pt x="0" y="83"/>
                    </a:moveTo>
                    <a:lnTo>
                      <a:pt x="0" y="0"/>
                    </a:lnTo>
                    <a:lnTo>
                      <a:pt x="11" y="0"/>
                    </a:lnTo>
                    <a:lnTo>
                      <a:pt x="11" y="33"/>
                    </a:lnTo>
                    <a:lnTo>
                      <a:pt x="52" y="33"/>
                    </a:lnTo>
                    <a:lnTo>
                      <a:pt x="52" y="0"/>
                    </a:lnTo>
                    <a:lnTo>
                      <a:pt x="65" y="0"/>
                    </a:lnTo>
                    <a:lnTo>
                      <a:pt x="65" y="83"/>
                    </a:lnTo>
                    <a:lnTo>
                      <a:pt x="52" y="83"/>
                    </a:lnTo>
                    <a:lnTo>
                      <a:pt x="52" y="43"/>
                    </a:lnTo>
                    <a:lnTo>
                      <a:pt x="11" y="43"/>
                    </a:lnTo>
                    <a:lnTo>
                      <a:pt x="11" y="83"/>
                    </a:lnTo>
                    <a:lnTo>
                      <a:pt x="0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18" name="îšlïḓe"/>
              <p:cNvSpPr/>
              <p:nvPr/>
            </p:nvSpPr>
            <p:spPr bwMode="auto">
              <a:xfrm>
                <a:off x="5603876" y="3700463"/>
                <a:ext cx="122238" cy="131763"/>
              </a:xfrm>
              <a:custGeom>
                <a:avLst/>
                <a:gdLst>
                  <a:gd name="T0" fmla="*/ 0 w 37"/>
                  <a:gd name="T1" fmla="*/ 40 h 40"/>
                  <a:gd name="T2" fmla="*/ 15 w 37"/>
                  <a:gd name="T3" fmla="*/ 0 h 40"/>
                  <a:gd name="T4" fmla="*/ 21 w 37"/>
                  <a:gd name="T5" fmla="*/ 0 h 40"/>
                  <a:gd name="T6" fmla="*/ 37 w 37"/>
                  <a:gd name="T7" fmla="*/ 40 h 40"/>
                  <a:gd name="T8" fmla="*/ 31 w 37"/>
                  <a:gd name="T9" fmla="*/ 40 h 40"/>
                  <a:gd name="T10" fmla="*/ 26 w 37"/>
                  <a:gd name="T11" fmla="*/ 28 h 40"/>
                  <a:gd name="T12" fmla="*/ 10 w 37"/>
                  <a:gd name="T13" fmla="*/ 28 h 40"/>
                  <a:gd name="T14" fmla="*/ 6 w 37"/>
                  <a:gd name="T15" fmla="*/ 40 h 40"/>
                  <a:gd name="T16" fmla="*/ 0 w 37"/>
                  <a:gd name="T17" fmla="*/ 40 h 40"/>
                  <a:gd name="T18" fmla="*/ 11 w 37"/>
                  <a:gd name="T19" fmla="*/ 23 h 40"/>
                  <a:gd name="T20" fmla="*/ 25 w 37"/>
                  <a:gd name="T21" fmla="*/ 23 h 40"/>
                  <a:gd name="T22" fmla="*/ 21 w 37"/>
                  <a:gd name="T23" fmla="*/ 12 h 40"/>
                  <a:gd name="T24" fmla="*/ 18 w 37"/>
                  <a:gd name="T25" fmla="*/ 4 h 40"/>
                  <a:gd name="T26" fmla="*/ 16 w 37"/>
                  <a:gd name="T27" fmla="*/ 12 h 40"/>
                  <a:gd name="T28" fmla="*/ 11 w 37"/>
                  <a:gd name="T29" fmla="*/ 23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7" h="40">
                    <a:moveTo>
                      <a:pt x="0" y="4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37" y="40"/>
                      <a:pt x="37" y="40"/>
                      <a:pt x="37" y="40"/>
                    </a:cubicBezTo>
                    <a:cubicBezTo>
                      <a:pt x="31" y="40"/>
                      <a:pt x="31" y="40"/>
                      <a:pt x="31" y="40"/>
                    </a:cubicBezTo>
                    <a:cubicBezTo>
                      <a:pt x="26" y="28"/>
                      <a:pt x="26" y="28"/>
                      <a:pt x="26" y="28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0" y="40"/>
                      <a:pt x="0" y="40"/>
                      <a:pt x="0" y="40"/>
                    </a:cubicBezTo>
                    <a:close/>
                    <a:moveTo>
                      <a:pt x="11" y="23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19" y="9"/>
                      <a:pt x="18" y="6"/>
                      <a:pt x="18" y="4"/>
                    </a:cubicBezTo>
                    <a:cubicBezTo>
                      <a:pt x="17" y="7"/>
                      <a:pt x="17" y="9"/>
                      <a:pt x="16" y="12"/>
                    </a:cubicBezTo>
                    <a:lnTo>
                      <a:pt x="11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19" name="iṩľiďe"/>
              <p:cNvSpPr/>
              <p:nvPr/>
            </p:nvSpPr>
            <p:spPr bwMode="auto">
              <a:xfrm>
                <a:off x="5881688" y="3700463"/>
                <a:ext cx="101600" cy="131763"/>
              </a:xfrm>
              <a:custGeom>
                <a:avLst/>
                <a:gdLst>
                  <a:gd name="T0" fmla="*/ 0 w 64"/>
                  <a:gd name="T1" fmla="*/ 83 h 83"/>
                  <a:gd name="T2" fmla="*/ 0 w 64"/>
                  <a:gd name="T3" fmla="*/ 0 h 83"/>
                  <a:gd name="T4" fmla="*/ 12 w 64"/>
                  <a:gd name="T5" fmla="*/ 0 h 83"/>
                  <a:gd name="T6" fmla="*/ 54 w 64"/>
                  <a:gd name="T7" fmla="*/ 64 h 83"/>
                  <a:gd name="T8" fmla="*/ 54 w 64"/>
                  <a:gd name="T9" fmla="*/ 0 h 83"/>
                  <a:gd name="T10" fmla="*/ 64 w 64"/>
                  <a:gd name="T11" fmla="*/ 0 h 83"/>
                  <a:gd name="T12" fmla="*/ 64 w 64"/>
                  <a:gd name="T13" fmla="*/ 83 h 83"/>
                  <a:gd name="T14" fmla="*/ 54 w 64"/>
                  <a:gd name="T15" fmla="*/ 83 h 83"/>
                  <a:gd name="T16" fmla="*/ 10 w 64"/>
                  <a:gd name="T17" fmla="*/ 18 h 83"/>
                  <a:gd name="T18" fmla="*/ 10 w 64"/>
                  <a:gd name="T19" fmla="*/ 83 h 83"/>
                  <a:gd name="T20" fmla="*/ 0 w 64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" h="83">
                    <a:moveTo>
                      <a:pt x="0" y="8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4" y="64"/>
                    </a:lnTo>
                    <a:lnTo>
                      <a:pt x="54" y="0"/>
                    </a:lnTo>
                    <a:lnTo>
                      <a:pt x="64" y="0"/>
                    </a:lnTo>
                    <a:lnTo>
                      <a:pt x="64" y="83"/>
                    </a:lnTo>
                    <a:lnTo>
                      <a:pt x="54" y="83"/>
                    </a:lnTo>
                    <a:lnTo>
                      <a:pt x="10" y="18"/>
                    </a:lnTo>
                    <a:lnTo>
                      <a:pt x="10" y="83"/>
                    </a:lnTo>
                    <a:lnTo>
                      <a:pt x="0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0" name="ïṩlíḋè"/>
              <p:cNvSpPr/>
              <p:nvPr/>
            </p:nvSpPr>
            <p:spPr bwMode="auto">
              <a:xfrm>
                <a:off x="6151563" y="3695700"/>
                <a:ext cx="119063" cy="136525"/>
              </a:xfrm>
              <a:custGeom>
                <a:avLst/>
                <a:gdLst>
                  <a:gd name="T0" fmla="*/ 20 w 36"/>
                  <a:gd name="T1" fmla="*/ 25 h 41"/>
                  <a:gd name="T2" fmla="*/ 20 w 36"/>
                  <a:gd name="T3" fmla="*/ 20 h 41"/>
                  <a:gd name="T4" fmla="*/ 36 w 36"/>
                  <a:gd name="T5" fmla="*/ 20 h 41"/>
                  <a:gd name="T6" fmla="*/ 36 w 36"/>
                  <a:gd name="T7" fmla="*/ 35 h 41"/>
                  <a:gd name="T8" fmla="*/ 28 w 36"/>
                  <a:gd name="T9" fmla="*/ 40 h 41"/>
                  <a:gd name="T10" fmla="*/ 20 w 36"/>
                  <a:gd name="T11" fmla="*/ 41 h 41"/>
                  <a:gd name="T12" fmla="*/ 9 w 36"/>
                  <a:gd name="T13" fmla="*/ 39 h 41"/>
                  <a:gd name="T14" fmla="*/ 2 w 36"/>
                  <a:gd name="T15" fmla="*/ 32 h 41"/>
                  <a:gd name="T16" fmla="*/ 0 w 36"/>
                  <a:gd name="T17" fmla="*/ 21 h 41"/>
                  <a:gd name="T18" fmla="*/ 2 w 36"/>
                  <a:gd name="T19" fmla="*/ 10 h 41"/>
                  <a:gd name="T20" fmla="*/ 9 w 36"/>
                  <a:gd name="T21" fmla="*/ 3 h 41"/>
                  <a:gd name="T22" fmla="*/ 20 w 36"/>
                  <a:gd name="T23" fmla="*/ 0 h 41"/>
                  <a:gd name="T24" fmla="*/ 27 w 36"/>
                  <a:gd name="T25" fmla="*/ 2 h 41"/>
                  <a:gd name="T26" fmla="*/ 33 w 36"/>
                  <a:gd name="T27" fmla="*/ 6 h 41"/>
                  <a:gd name="T28" fmla="*/ 36 w 36"/>
                  <a:gd name="T29" fmla="*/ 12 h 41"/>
                  <a:gd name="T30" fmla="*/ 31 w 36"/>
                  <a:gd name="T31" fmla="*/ 13 h 41"/>
                  <a:gd name="T32" fmla="*/ 29 w 36"/>
                  <a:gd name="T33" fmla="*/ 9 h 41"/>
                  <a:gd name="T34" fmla="*/ 25 w 36"/>
                  <a:gd name="T35" fmla="*/ 6 h 41"/>
                  <a:gd name="T36" fmla="*/ 20 w 36"/>
                  <a:gd name="T37" fmla="*/ 5 h 41"/>
                  <a:gd name="T38" fmla="*/ 13 w 36"/>
                  <a:gd name="T39" fmla="*/ 6 h 41"/>
                  <a:gd name="T40" fmla="*/ 9 w 36"/>
                  <a:gd name="T41" fmla="*/ 9 h 41"/>
                  <a:gd name="T42" fmla="*/ 7 w 36"/>
                  <a:gd name="T43" fmla="*/ 13 h 41"/>
                  <a:gd name="T44" fmla="*/ 5 w 36"/>
                  <a:gd name="T45" fmla="*/ 21 h 41"/>
                  <a:gd name="T46" fmla="*/ 7 w 36"/>
                  <a:gd name="T47" fmla="*/ 30 h 41"/>
                  <a:gd name="T48" fmla="*/ 12 w 36"/>
                  <a:gd name="T49" fmla="*/ 35 h 41"/>
                  <a:gd name="T50" fmla="*/ 20 w 36"/>
                  <a:gd name="T51" fmla="*/ 37 h 41"/>
                  <a:gd name="T52" fmla="*/ 26 w 36"/>
                  <a:gd name="T53" fmla="*/ 35 h 41"/>
                  <a:gd name="T54" fmla="*/ 31 w 36"/>
                  <a:gd name="T55" fmla="*/ 32 h 41"/>
                  <a:gd name="T56" fmla="*/ 31 w 36"/>
                  <a:gd name="T57" fmla="*/ 25 h 41"/>
                  <a:gd name="T58" fmla="*/ 20 w 36"/>
                  <a:gd name="T59" fmla="*/ 25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41">
                    <a:moveTo>
                      <a:pt x="20" y="25"/>
                    </a:moveTo>
                    <a:cubicBezTo>
                      <a:pt x="20" y="20"/>
                      <a:pt x="20" y="20"/>
                      <a:pt x="20" y="20"/>
                    </a:cubicBezTo>
                    <a:cubicBezTo>
                      <a:pt x="36" y="20"/>
                      <a:pt x="36" y="20"/>
                      <a:pt x="36" y="20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4" y="37"/>
                      <a:pt x="31" y="39"/>
                      <a:pt x="28" y="40"/>
                    </a:cubicBezTo>
                    <a:cubicBezTo>
                      <a:pt x="26" y="41"/>
                      <a:pt x="23" y="41"/>
                      <a:pt x="20" y="41"/>
                    </a:cubicBezTo>
                    <a:cubicBezTo>
                      <a:pt x="16" y="41"/>
                      <a:pt x="13" y="40"/>
                      <a:pt x="9" y="39"/>
                    </a:cubicBezTo>
                    <a:cubicBezTo>
                      <a:pt x="6" y="37"/>
                      <a:pt x="4" y="35"/>
                      <a:pt x="2" y="32"/>
                    </a:cubicBezTo>
                    <a:cubicBezTo>
                      <a:pt x="1" y="28"/>
                      <a:pt x="0" y="25"/>
                      <a:pt x="0" y="21"/>
                    </a:cubicBezTo>
                    <a:cubicBezTo>
                      <a:pt x="0" y="17"/>
                      <a:pt x="1" y="14"/>
                      <a:pt x="2" y="10"/>
                    </a:cubicBezTo>
                    <a:cubicBezTo>
                      <a:pt x="4" y="7"/>
                      <a:pt x="6" y="4"/>
                      <a:pt x="9" y="3"/>
                    </a:cubicBezTo>
                    <a:cubicBezTo>
                      <a:pt x="12" y="1"/>
                      <a:pt x="16" y="0"/>
                      <a:pt x="20" y="0"/>
                    </a:cubicBezTo>
                    <a:cubicBezTo>
                      <a:pt x="22" y="0"/>
                      <a:pt x="25" y="1"/>
                      <a:pt x="27" y="2"/>
                    </a:cubicBezTo>
                    <a:cubicBezTo>
                      <a:pt x="30" y="3"/>
                      <a:pt x="31" y="4"/>
                      <a:pt x="33" y="6"/>
                    </a:cubicBezTo>
                    <a:cubicBezTo>
                      <a:pt x="34" y="7"/>
                      <a:pt x="35" y="9"/>
                      <a:pt x="36" y="12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0" y="11"/>
                      <a:pt x="30" y="10"/>
                      <a:pt x="29" y="9"/>
                    </a:cubicBezTo>
                    <a:cubicBezTo>
                      <a:pt x="28" y="8"/>
                      <a:pt x="27" y="7"/>
                      <a:pt x="25" y="6"/>
                    </a:cubicBezTo>
                    <a:cubicBezTo>
                      <a:pt x="23" y="5"/>
                      <a:pt x="22" y="5"/>
                      <a:pt x="20" y="5"/>
                    </a:cubicBezTo>
                    <a:cubicBezTo>
                      <a:pt x="17" y="5"/>
                      <a:pt x="15" y="5"/>
                      <a:pt x="13" y="6"/>
                    </a:cubicBezTo>
                    <a:cubicBezTo>
                      <a:pt x="12" y="7"/>
                      <a:pt x="10" y="8"/>
                      <a:pt x="9" y="9"/>
                    </a:cubicBezTo>
                    <a:cubicBezTo>
                      <a:pt x="8" y="10"/>
                      <a:pt x="7" y="11"/>
                      <a:pt x="7" y="13"/>
                    </a:cubicBezTo>
                    <a:cubicBezTo>
                      <a:pt x="6" y="15"/>
                      <a:pt x="5" y="18"/>
                      <a:pt x="5" y="21"/>
                    </a:cubicBezTo>
                    <a:cubicBezTo>
                      <a:pt x="5" y="24"/>
                      <a:pt x="6" y="27"/>
                      <a:pt x="7" y="30"/>
                    </a:cubicBezTo>
                    <a:cubicBezTo>
                      <a:pt x="8" y="32"/>
                      <a:pt x="10" y="34"/>
                      <a:pt x="12" y="35"/>
                    </a:cubicBezTo>
                    <a:cubicBezTo>
                      <a:pt x="15" y="36"/>
                      <a:pt x="17" y="37"/>
                      <a:pt x="20" y="37"/>
                    </a:cubicBezTo>
                    <a:cubicBezTo>
                      <a:pt x="22" y="37"/>
                      <a:pt x="24" y="36"/>
                      <a:pt x="26" y="35"/>
                    </a:cubicBezTo>
                    <a:cubicBezTo>
                      <a:pt x="28" y="34"/>
                      <a:pt x="30" y="33"/>
                      <a:pt x="31" y="32"/>
                    </a:cubicBezTo>
                    <a:cubicBezTo>
                      <a:pt x="31" y="25"/>
                      <a:pt x="31" y="25"/>
                      <a:pt x="31" y="25"/>
                    </a:cubicBezTo>
                    <a:lnTo>
                      <a:pt x="20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1" name="iṩľíḋé"/>
              <p:cNvSpPr/>
              <p:nvPr/>
            </p:nvSpPr>
            <p:spPr bwMode="auto">
              <a:xfrm>
                <a:off x="6478588" y="3700463"/>
                <a:ext cx="106363" cy="131763"/>
              </a:xfrm>
              <a:custGeom>
                <a:avLst/>
                <a:gdLst>
                  <a:gd name="T0" fmla="*/ 26 w 32"/>
                  <a:gd name="T1" fmla="*/ 0 h 40"/>
                  <a:gd name="T2" fmla="*/ 32 w 32"/>
                  <a:gd name="T3" fmla="*/ 0 h 40"/>
                  <a:gd name="T4" fmla="*/ 32 w 32"/>
                  <a:gd name="T5" fmla="*/ 23 h 40"/>
                  <a:gd name="T6" fmla="*/ 30 w 32"/>
                  <a:gd name="T7" fmla="*/ 32 h 40"/>
                  <a:gd name="T8" fmla="*/ 25 w 32"/>
                  <a:gd name="T9" fmla="*/ 38 h 40"/>
                  <a:gd name="T10" fmla="*/ 16 w 32"/>
                  <a:gd name="T11" fmla="*/ 40 h 40"/>
                  <a:gd name="T12" fmla="*/ 7 w 32"/>
                  <a:gd name="T13" fmla="*/ 38 h 40"/>
                  <a:gd name="T14" fmla="*/ 2 w 32"/>
                  <a:gd name="T15" fmla="*/ 33 h 40"/>
                  <a:gd name="T16" fmla="*/ 0 w 32"/>
                  <a:gd name="T17" fmla="*/ 23 h 40"/>
                  <a:gd name="T18" fmla="*/ 0 w 32"/>
                  <a:gd name="T19" fmla="*/ 0 h 40"/>
                  <a:gd name="T20" fmla="*/ 6 w 32"/>
                  <a:gd name="T21" fmla="*/ 0 h 40"/>
                  <a:gd name="T22" fmla="*/ 6 w 32"/>
                  <a:gd name="T23" fmla="*/ 23 h 40"/>
                  <a:gd name="T24" fmla="*/ 7 w 32"/>
                  <a:gd name="T25" fmla="*/ 30 h 40"/>
                  <a:gd name="T26" fmla="*/ 10 w 32"/>
                  <a:gd name="T27" fmla="*/ 34 h 40"/>
                  <a:gd name="T28" fmla="*/ 16 w 32"/>
                  <a:gd name="T29" fmla="*/ 36 h 40"/>
                  <a:gd name="T30" fmla="*/ 24 w 32"/>
                  <a:gd name="T31" fmla="*/ 33 h 40"/>
                  <a:gd name="T32" fmla="*/ 26 w 32"/>
                  <a:gd name="T33" fmla="*/ 23 h 40"/>
                  <a:gd name="T34" fmla="*/ 26 w 32"/>
                  <a:gd name="T3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40">
                    <a:moveTo>
                      <a:pt x="26" y="0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2" y="27"/>
                      <a:pt x="31" y="30"/>
                      <a:pt x="30" y="32"/>
                    </a:cubicBezTo>
                    <a:cubicBezTo>
                      <a:pt x="29" y="35"/>
                      <a:pt x="28" y="37"/>
                      <a:pt x="25" y="38"/>
                    </a:cubicBezTo>
                    <a:cubicBezTo>
                      <a:pt x="23" y="40"/>
                      <a:pt x="20" y="40"/>
                      <a:pt x="16" y="40"/>
                    </a:cubicBezTo>
                    <a:cubicBezTo>
                      <a:pt x="12" y="40"/>
                      <a:pt x="9" y="40"/>
                      <a:pt x="7" y="38"/>
                    </a:cubicBezTo>
                    <a:cubicBezTo>
                      <a:pt x="5" y="37"/>
                      <a:pt x="3" y="35"/>
                      <a:pt x="2" y="33"/>
                    </a:cubicBezTo>
                    <a:cubicBezTo>
                      <a:pt x="1" y="30"/>
                      <a:pt x="0" y="27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6"/>
                      <a:pt x="6" y="29"/>
                      <a:pt x="7" y="30"/>
                    </a:cubicBezTo>
                    <a:cubicBezTo>
                      <a:pt x="7" y="32"/>
                      <a:pt x="8" y="33"/>
                      <a:pt x="10" y="34"/>
                    </a:cubicBezTo>
                    <a:cubicBezTo>
                      <a:pt x="11" y="35"/>
                      <a:pt x="13" y="36"/>
                      <a:pt x="16" y="36"/>
                    </a:cubicBezTo>
                    <a:cubicBezTo>
                      <a:pt x="19" y="36"/>
                      <a:pt x="22" y="35"/>
                      <a:pt x="24" y="33"/>
                    </a:cubicBezTo>
                    <a:cubicBezTo>
                      <a:pt x="25" y="31"/>
                      <a:pt x="26" y="28"/>
                      <a:pt x="26" y="23"/>
                    </a:cubicBezTo>
                    <a:lnTo>
                      <a:pt x="2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2" name="iṧlíḓé"/>
              <p:cNvSpPr/>
              <p:nvPr/>
            </p:nvSpPr>
            <p:spPr bwMode="auto">
              <a:xfrm>
                <a:off x="6753226" y="3700463"/>
                <a:ext cx="101600" cy="131763"/>
              </a:xfrm>
              <a:custGeom>
                <a:avLst/>
                <a:gdLst>
                  <a:gd name="T0" fmla="*/ 0 w 64"/>
                  <a:gd name="T1" fmla="*/ 83 h 83"/>
                  <a:gd name="T2" fmla="*/ 0 w 64"/>
                  <a:gd name="T3" fmla="*/ 0 h 83"/>
                  <a:gd name="T4" fmla="*/ 12 w 64"/>
                  <a:gd name="T5" fmla="*/ 0 h 83"/>
                  <a:gd name="T6" fmla="*/ 54 w 64"/>
                  <a:gd name="T7" fmla="*/ 64 h 83"/>
                  <a:gd name="T8" fmla="*/ 54 w 64"/>
                  <a:gd name="T9" fmla="*/ 0 h 83"/>
                  <a:gd name="T10" fmla="*/ 64 w 64"/>
                  <a:gd name="T11" fmla="*/ 0 h 83"/>
                  <a:gd name="T12" fmla="*/ 64 w 64"/>
                  <a:gd name="T13" fmla="*/ 83 h 83"/>
                  <a:gd name="T14" fmla="*/ 54 w 64"/>
                  <a:gd name="T15" fmla="*/ 83 h 83"/>
                  <a:gd name="T16" fmla="*/ 10 w 64"/>
                  <a:gd name="T17" fmla="*/ 18 h 83"/>
                  <a:gd name="T18" fmla="*/ 10 w 64"/>
                  <a:gd name="T19" fmla="*/ 83 h 83"/>
                  <a:gd name="T20" fmla="*/ 0 w 64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" h="83">
                    <a:moveTo>
                      <a:pt x="0" y="8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4" y="64"/>
                    </a:lnTo>
                    <a:lnTo>
                      <a:pt x="54" y="0"/>
                    </a:lnTo>
                    <a:lnTo>
                      <a:pt x="64" y="0"/>
                    </a:lnTo>
                    <a:lnTo>
                      <a:pt x="64" y="83"/>
                    </a:lnTo>
                    <a:lnTo>
                      <a:pt x="54" y="83"/>
                    </a:lnTo>
                    <a:lnTo>
                      <a:pt x="10" y="18"/>
                    </a:lnTo>
                    <a:lnTo>
                      <a:pt x="10" y="83"/>
                    </a:lnTo>
                    <a:lnTo>
                      <a:pt x="0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3" name="íṥľide"/>
              <p:cNvSpPr/>
              <p:nvPr/>
            </p:nvSpPr>
            <p:spPr bwMode="auto">
              <a:xfrm>
                <a:off x="7029451" y="3700463"/>
                <a:ext cx="15875" cy="1317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4" name="ïṩlîḑè"/>
              <p:cNvSpPr/>
              <p:nvPr/>
            </p:nvSpPr>
            <p:spPr bwMode="auto">
              <a:xfrm>
                <a:off x="7207251" y="3700463"/>
                <a:ext cx="119063" cy="131763"/>
              </a:xfrm>
              <a:custGeom>
                <a:avLst/>
                <a:gdLst>
                  <a:gd name="T0" fmla="*/ 15 w 36"/>
                  <a:gd name="T1" fmla="*/ 40 h 40"/>
                  <a:gd name="T2" fmla="*/ 0 w 36"/>
                  <a:gd name="T3" fmla="*/ 0 h 40"/>
                  <a:gd name="T4" fmla="*/ 5 w 36"/>
                  <a:gd name="T5" fmla="*/ 0 h 40"/>
                  <a:gd name="T6" fmla="*/ 15 w 36"/>
                  <a:gd name="T7" fmla="*/ 29 h 40"/>
                  <a:gd name="T8" fmla="*/ 18 w 36"/>
                  <a:gd name="T9" fmla="*/ 35 h 40"/>
                  <a:gd name="T10" fmla="*/ 20 w 36"/>
                  <a:gd name="T11" fmla="*/ 29 h 40"/>
                  <a:gd name="T12" fmla="*/ 30 w 36"/>
                  <a:gd name="T13" fmla="*/ 0 h 40"/>
                  <a:gd name="T14" fmla="*/ 36 w 36"/>
                  <a:gd name="T15" fmla="*/ 0 h 40"/>
                  <a:gd name="T16" fmla="*/ 20 w 36"/>
                  <a:gd name="T17" fmla="*/ 40 h 40"/>
                  <a:gd name="T18" fmla="*/ 15 w 36"/>
                  <a:gd name="T19" fmla="*/ 4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" h="40">
                    <a:moveTo>
                      <a:pt x="15" y="4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6" y="31"/>
                      <a:pt x="17" y="33"/>
                      <a:pt x="18" y="35"/>
                    </a:cubicBezTo>
                    <a:cubicBezTo>
                      <a:pt x="18" y="33"/>
                      <a:pt x="19" y="31"/>
                      <a:pt x="20" y="29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20" y="40"/>
                      <a:pt x="20" y="40"/>
                      <a:pt x="20" y="40"/>
                    </a:cubicBezTo>
                    <a:lnTo>
                      <a:pt x="15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5" name="í$ḷiḓê"/>
              <p:cNvSpPr/>
              <p:nvPr/>
            </p:nvSpPr>
            <p:spPr bwMode="auto">
              <a:xfrm>
                <a:off x="7485063" y="3700463"/>
                <a:ext cx="95250" cy="131763"/>
              </a:xfrm>
              <a:custGeom>
                <a:avLst/>
                <a:gdLst>
                  <a:gd name="T0" fmla="*/ 0 w 60"/>
                  <a:gd name="T1" fmla="*/ 83 h 83"/>
                  <a:gd name="T2" fmla="*/ 0 w 60"/>
                  <a:gd name="T3" fmla="*/ 0 h 83"/>
                  <a:gd name="T4" fmla="*/ 58 w 60"/>
                  <a:gd name="T5" fmla="*/ 0 h 83"/>
                  <a:gd name="T6" fmla="*/ 58 w 60"/>
                  <a:gd name="T7" fmla="*/ 10 h 83"/>
                  <a:gd name="T8" fmla="*/ 10 w 60"/>
                  <a:gd name="T9" fmla="*/ 10 h 83"/>
                  <a:gd name="T10" fmla="*/ 10 w 60"/>
                  <a:gd name="T11" fmla="*/ 35 h 83"/>
                  <a:gd name="T12" fmla="*/ 56 w 60"/>
                  <a:gd name="T13" fmla="*/ 35 h 83"/>
                  <a:gd name="T14" fmla="*/ 56 w 60"/>
                  <a:gd name="T15" fmla="*/ 43 h 83"/>
                  <a:gd name="T16" fmla="*/ 10 w 60"/>
                  <a:gd name="T17" fmla="*/ 43 h 83"/>
                  <a:gd name="T18" fmla="*/ 10 w 60"/>
                  <a:gd name="T19" fmla="*/ 73 h 83"/>
                  <a:gd name="T20" fmla="*/ 60 w 60"/>
                  <a:gd name="T21" fmla="*/ 73 h 83"/>
                  <a:gd name="T22" fmla="*/ 60 w 60"/>
                  <a:gd name="T23" fmla="*/ 83 h 83"/>
                  <a:gd name="T24" fmla="*/ 0 w 60"/>
                  <a:gd name="T25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83">
                    <a:moveTo>
                      <a:pt x="0" y="83"/>
                    </a:moveTo>
                    <a:lnTo>
                      <a:pt x="0" y="0"/>
                    </a:lnTo>
                    <a:lnTo>
                      <a:pt x="58" y="0"/>
                    </a:lnTo>
                    <a:lnTo>
                      <a:pt x="58" y="10"/>
                    </a:lnTo>
                    <a:lnTo>
                      <a:pt x="10" y="10"/>
                    </a:lnTo>
                    <a:lnTo>
                      <a:pt x="10" y="35"/>
                    </a:lnTo>
                    <a:lnTo>
                      <a:pt x="56" y="35"/>
                    </a:lnTo>
                    <a:lnTo>
                      <a:pt x="56" y="43"/>
                    </a:lnTo>
                    <a:lnTo>
                      <a:pt x="10" y="43"/>
                    </a:lnTo>
                    <a:lnTo>
                      <a:pt x="10" y="73"/>
                    </a:lnTo>
                    <a:lnTo>
                      <a:pt x="60" y="73"/>
                    </a:lnTo>
                    <a:lnTo>
                      <a:pt x="60" y="83"/>
                    </a:lnTo>
                    <a:lnTo>
                      <a:pt x="0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6" name="ïṡļîdê"/>
              <p:cNvSpPr/>
              <p:nvPr/>
            </p:nvSpPr>
            <p:spPr bwMode="auto">
              <a:xfrm>
                <a:off x="7745413" y="3700463"/>
                <a:ext cx="115888" cy="131763"/>
              </a:xfrm>
              <a:custGeom>
                <a:avLst/>
                <a:gdLst>
                  <a:gd name="T0" fmla="*/ 0 w 35"/>
                  <a:gd name="T1" fmla="*/ 40 h 40"/>
                  <a:gd name="T2" fmla="*/ 0 w 35"/>
                  <a:gd name="T3" fmla="*/ 0 h 40"/>
                  <a:gd name="T4" fmla="*/ 18 w 35"/>
                  <a:gd name="T5" fmla="*/ 0 h 40"/>
                  <a:gd name="T6" fmla="*/ 26 w 35"/>
                  <a:gd name="T7" fmla="*/ 1 h 40"/>
                  <a:gd name="T8" fmla="*/ 30 w 35"/>
                  <a:gd name="T9" fmla="*/ 5 h 40"/>
                  <a:gd name="T10" fmla="*/ 32 w 35"/>
                  <a:gd name="T11" fmla="*/ 11 h 40"/>
                  <a:gd name="T12" fmla="*/ 29 w 35"/>
                  <a:gd name="T13" fmla="*/ 18 h 40"/>
                  <a:gd name="T14" fmla="*/ 21 w 35"/>
                  <a:gd name="T15" fmla="*/ 22 h 40"/>
                  <a:gd name="T16" fmla="*/ 24 w 35"/>
                  <a:gd name="T17" fmla="*/ 24 h 40"/>
                  <a:gd name="T18" fmla="*/ 28 w 35"/>
                  <a:gd name="T19" fmla="*/ 29 h 40"/>
                  <a:gd name="T20" fmla="*/ 35 w 35"/>
                  <a:gd name="T21" fmla="*/ 40 h 40"/>
                  <a:gd name="T22" fmla="*/ 29 w 35"/>
                  <a:gd name="T23" fmla="*/ 40 h 40"/>
                  <a:gd name="T24" fmla="*/ 23 w 35"/>
                  <a:gd name="T25" fmla="*/ 31 h 40"/>
                  <a:gd name="T26" fmla="*/ 20 w 35"/>
                  <a:gd name="T27" fmla="*/ 26 h 40"/>
                  <a:gd name="T28" fmla="*/ 17 w 35"/>
                  <a:gd name="T29" fmla="*/ 23 h 40"/>
                  <a:gd name="T30" fmla="*/ 15 w 35"/>
                  <a:gd name="T31" fmla="*/ 22 h 40"/>
                  <a:gd name="T32" fmla="*/ 12 w 35"/>
                  <a:gd name="T33" fmla="*/ 22 h 40"/>
                  <a:gd name="T34" fmla="*/ 6 w 35"/>
                  <a:gd name="T35" fmla="*/ 22 h 40"/>
                  <a:gd name="T36" fmla="*/ 6 w 35"/>
                  <a:gd name="T37" fmla="*/ 40 h 40"/>
                  <a:gd name="T38" fmla="*/ 0 w 35"/>
                  <a:gd name="T39" fmla="*/ 40 h 40"/>
                  <a:gd name="T40" fmla="*/ 6 w 35"/>
                  <a:gd name="T41" fmla="*/ 18 h 40"/>
                  <a:gd name="T42" fmla="*/ 17 w 35"/>
                  <a:gd name="T43" fmla="*/ 18 h 40"/>
                  <a:gd name="T44" fmla="*/ 22 w 35"/>
                  <a:gd name="T45" fmla="*/ 17 h 40"/>
                  <a:gd name="T46" fmla="*/ 26 w 35"/>
                  <a:gd name="T47" fmla="*/ 14 h 40"/>
                  <a:gd name="T48" fmla="*/ 27 w 35"/>
                  <a:gd name="T49" fmla="*/ 11 h 40"/>
                  <a:gd name="T50" fmla="*/ 25 w 35"/>
                  <a:gd name="T51" fmla="*/ 6 h 40"/>
                  <a:gd name="T52" fmla="*/ 18 w 35"/>
                  <a:gd name="T53" fmla="*/ 4 h 40"/>
                  <a:gd name="T54" fmla="*/ 6 w 35"/>
                  <a:gd name="T55" fmla="*/ 4 h 40"/>
                  <a:gd name="T56" fmla="*/ 6 w 35"/>
                  <a:gd name="T57" fmla="*/ 1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5" h="40">
                    <a:moveTo>
                      <a:pt x="0" y="4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1" y="0"/>
                      <a:pt x="24" y="0"/>
                      <a:pt x="26" y="1"/>
                    </a:cubicBezTo>
                    <a:cubicBezTo>
                      <a:pt x="28" y="2"/>
                      <a:pt x="29" y="3"/>
                      <a:pt x="30" y="5"/>
                    </a:cubicBezTo>
                    <a:cubicBezTo>
                      <a:pt x="31" y="7"/>
                      <a:pt x="32" y="9"/>
                      <a:pt x="32" y="11"/>
                    </a:cubicBezTo>
                    <a:cubicBezTo>
                      <a:pt x="32" y="14"/>
                      <a:pt x="31" y="16"/>
                      <a:pt x="29" y="18"/>
                    </a:cubicBezTo>
                    <a:cubicBezTo>
                      <a:pt x="27" y="20"/>
                      <a:pt x="25" y="21"/>
                      <a:pt x="21" y="22"/>
                    </a:cubicBezTo>
                    <a:cubicBezTo>
                      <a:pt x="22" y="22"/>
                      <a:pt x="23" y="23"/>
                      <a:pt x="24" y="24"/>
                    </a:cubicBezTo>
                    <a:cubicBezTo>
                      <a:pt x="25" y="25"/>
                      <a:pt x="27" y="27"/>
                      <a:pt x="28" y="29"/>
                    </a:cubicBezTo>
                    <a:cubicBezTo>
                      <a:pt x="35" y="40"/>
                      <a:pt x="35" y="40"/>
                      <a:pt x="35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23" y="31"/>
                      <a:pt x="23" y="31"/>
                      <a:pt x="23" y="31"/>
                    </a:cubicBezTo>
                    <a:cubicBezTo>
                      <a:pt x="22" y="29"/>
                      <a:pt x="21" y="27"/>
                      <a:pt x="20" y="26"/>
                    </a:cubicBezTo>
                    <a:cubicBezTo>
                      <a:pt x="19" y="25"/>
                      <a:pt x="18" y="24"/>
                      <a:pt x="17" y="23"/>
                    </a:cubicBezTo>
                    <a:cubicBezTo>
                      <a:pt x="16" y="23"/>
                      <a:pt x="15" y="22"/>
                      <a:pt x="15" y="22"/>
                    </a:cubicBezTo>
                    <a:cubicBezTo>
                      <a:pt x="14" y="22"/>
                      <a:pt x="13" y="22"/>
                      <a:pt x="12" y="22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0" y="40"/>
                      <a:pt x="0" y="40"/>
                      <a:pt x="0" y="40"/>
                    </a:cubicBezTo>
                    <a:close/>
                    <a:moveTo>
                      <a:pt x="6" y="18"/>
                    </a:moveTo>
                    <a:cubicBezTo>
                      <a:pt x="17" y="18"/>
                      <a:pt x="17" y="18"/>
                      <a:pt x="17" y="18"/>
                    </a:cubicBezTo>
                    <a:cubicBezTo>
                      <a:pt x="19" y="18"/>
                      <a:pt x="21" y="17"/>
                      <a:pt x="22" y="17"/>
                    </a:cubicBezTo>
                    <a:cubicBezTo>
                      <a:pt x="24" y="16"/>
                      <a:pt x="25" y="15"/>
                      <a:pt x="26" y="14"/>
                    </a:cubicBezTo>
                    <a:cubicBezTo>
                      <a:pt x="26" y="13"/>
                      <a:pt x="27" y="12"/>
                      <a:pt x="27" y="11"/>
                    </a:cubicBezTo>
                    <a:cubicBezTo>
                      <a:pt x="27" y="9"/>
                      <a:pt x="26" y="7"/>
                      <a:pt x="25" y="6"/>
                    </a:cubicBezTo>
                    <a:cubicBezTo>
                      <a:pt x="23" y="5"/>
                      <a:pt x="21" y="4"/>
                      <a:pt x="18" y="4"/>
                    </a:cubicBezTo>
                    <a:cubicBezTo>
                      <a:pt x="6" y="4"/>
                      <a:pt x="6" y="4"/>
                      <a:pt x="6" y="4"/>
                    </a:cubicBezTo>
                    <a:lnTo>
                      <a:pt x="6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7" name="ísḷíďê"/>
              <p:cNvSpPr/>
              <p:nvPr/>
            </p:nvSpPr>
            <p:spPr bwMode="auto">
              <a:xfrm>
                <a:off x="8012113" y="3695700"/>
                <a:ext cx="106363" cy="136525"/>
              </a:xfrm>
              <a:custGeom>
                <a:avLst/>
                <a:gdLst>
                  <a:gd name="T0" fmla="*/ 0 w 32"/>
                  <a:gd name="T1" fmla="*/ 28 h 41"/>
                  <a:gd name="T2" fmla="*/ 5 w 32"/>
                  <a:gd name="T3" fmla="*/ 27 h 41"/>
                  <a:gd name="T4" fmla="*/ 7 w 32"/>
                  <a:gd name="T5" fmla="*/ 32 h 41"/>
                  <a:gd name="T6" fmla="*/ 11 w 32"/>
                  <a:gd name="T7" fmla="*/ 35 h 41"/>
                  <a:gd name="T8" fmla="*/ 17 w 32"/>
                  <a:gd name="T9" fmla="*/ 37 h 41"/>
                  <a:gd name="T10" fmla="*/ 22 w 32"/>
                  <a:gd name="T11" fmla="*/ 36 h 41"/>
                  <a:gd name="T12" fmla="*/ 26 w 32"/>
                  <a:gd name="T13" fmla="*/ 33 h 41"/>
                  <a:gd name="T14" fmla="*/ 27 w 32"/>
                  <a:gd name="T15" fmla="*/ 30 h 41"/>
                  <a:gd name="T16" fmla="*/ 26 w 32"/>
                  <a:gd name="T17" fmla="*/ 27 h 41"/>
                  <a:gd name="T18" fmla="*/ 22 w 32"/>
                  <a:gd name="T19" fmla="*/ 24 h 41"/>
                  <a:gd name="T20" fmla="*/ 15 w 32"/>
                  <a:gd name="T21" fmla="*/ 22 h 41"/>
                  <a:gd name="T22" fmla="*/ 8 w 32"/>
                  <a:gd name="T23" fmla="*/ 20 h 41"/>
                  <a:gd name="T24" fmla="*/ 3 w 32"/>
                  <a:gd name="T25" fmla="*/ 16 h 41"/>
                  <a:gd name="T26" fmla="*/ 2 w 32"/>
                  <a:gd name="T27" fmla="*/ 11 h 41"/>
                  <a:gd name="T28" fmla="*/ 4 w 32"/>
                  <a:gd name="T29" fmla="*/ 6 h 41"/>
                  <a:gd name="T30" fmla="*/ 9 w 32"/>
                  <a:gd name="T31" fmla="*/ 2 h 41"/>
                  <a:gd name="T32" fmla="*/ 16 w 32"/>
                  <a:gd name="T33" fmla="*/ 0 h 41"/>
                  <a:gd name="T34" fmla="*/ 24 w 32"/>
                  <a:gd name="T35" fmla="*/ 2 h 41"/>
                  <a:gd name="T36" fmla="*/ 29 w 32"/>
                  <a:gd name="T37" fmla="*/ 6 h 41"/>
                  <a:gd name="T38" fmla="*/ 31 w 32"/>
                  <a:gd name="T39" fmla="*/ 12 h 41"/>
                  <a:gd name="T40" fmla="*/ 26 w 32"/>
                  <a:gd name="T41" fmla="*/ 13 h 41"/>
                  <a:gd name="T42" fmla="*/ 23 w 32"/>
                  <a:gd name="T43" fmla="*/ 7 h 41"/>
                  <a:gd name="T44" fmla="*/ 16 w 32"/>
                  <a:gd name="T45" fmla="*/ 5 h 41"/>
                  <a:gd name="T46" fmla="*/ 9 w 32"/>
                  <a:gd name="T47" fmla="*/ 7 h 41"/>
                  <a:gd name="T48" fmla="*/ 7 w 32"/>
                  <a:gd name="T49" fmla="*/ 11 h 41"/>
                  <a:gd name="T50" fmla="*/ 8 w 32"/>
                  <a:gd name="T51" fmla="*/ 14 h 41"/>
                  <a:gd name="T52" fmla="*/ 16 w 32"/>
                  <a:gd name="T53" fmla="*/ 17 h 41"/>
                  <a:gd name="T54" fmla="*/ 25 w 32"/>
                  <a:gd name="T55" fmla="*/ 20 h 41"/>
                  <a:gd name="T56" fmla="*/ 30 w 32"/>
                  <a:gd name="T57" fmla="*/ 24 h 41"/>
                  <a:gd name="T58" fmla="*/ 32 w 32"/>
                  <a:gd name="T59" fmla="*/ 29 h 41"/>
                  <a:gd name="T60" fmla="*/ 30 w 32"/>
                  <a:gd name="T61" fmla="*/ 35 h 41"/>
                  <a:gd name="T62" fmla="*/ 25 w 32"/>
                  <a:gd name="T63" fmla="*/ 40 h 41"/>
                  <a:gd name="T64" fmla="*/ 17 w 32"/>
                  <a:gd name="T65" fmla="*/ 41 h 41"/>
                  <a:gd name="T66" fmla="*/ 8 w 32"/>
                  <a:gd name="T67" fmla="*/ 40 h 41"/>
                  <a:gd name="T68" fmla="*/ 3 w 32"/>
                  <a:gd name="T69" fmla="*/ 35 h 41"/>
                  <a:gd name="T70" fmla="*/ 0 w 32"/>
                  <a:gd name="T71" fmla="*/ 2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2" h="41">
                    <a:moveTo>
                      <a:pt x="0" y="28"/>
                    </a:moveTo>
                    <a:cubicBezTo>
                      <a:pt x="5" y="27"/>
                      <a:pt x="5" y="27"/>
                      <a:pt x="5" y="27"/>
                    </a:cubicBezTo>
                    <a:cubicBezTo>
                      <a:pt x="6" y="29"/>
                      <a:pt x="6" y="31"/>
                      <a:pt x="7" y="32"/>
                    </a:cubicBezTo>
                    <a:cubicBezTo>
                      <a:pt x="8" y="34"/>
                      <a:pt x="9" y="35"/>
                      <a:pt x="11" y="35"/>
                    </a:cubicBezTo>
                    <a:cubicBezTo>
                      <a:pt x="13" y="36"/>
                      <a:pt x="15" y="37"/>
                      <a:pt x="17" y="37"/>
                    </a:cubicBezTo>
                    <a:cubicBezTo>
                      <a:pt x="19" y="37"/>
                      <a:pt x="21" y="36"/>
                      <a:pt x="22" y="36"/>
                    </a:cubicBezTo>
                    <a:cubicBezTo>
                      <a:pt x="24" y="35"/>
                      <a:pt x="25" y="34"/>
                      <a:pt x="26" y="33"/>
                    </a:cubicBezTo>
                    <a:cubicBezTo>
                      <a:pt x="26" y="32"/>
                      <a:pt x="27" y="31"/>
                      <a:pt x="27" y="30"/>
                    </a:cubicBezTo>
                    <a:cubicBezTo>
                      <a:pt x="27" y="29"/>
                      <a:pt x="26" y="28"/>
                      <a:pt x="26" y="27"/>
                    </a:cubicBezTo>
                    <a:cubicBezTo>
                      <a:pt x="25" y="26"/>
                      <a:pt x="24" y="25"/>
                      <a:pt x="22" y="24"/>
                    </a:cubicBezTo>
                    <a:cubicBezTo>
                      <a:pt x="21" y="24"/>
                      <a:pt x="19" y="23"/>
                      <a:pt x="15" y="22"/>
                    </a:cubicBezTo>
                    <a:cubicBezTo>
                      <a:pt x="12" y="21"/>
                      <a:pt x="9" y="21"/>
                      <a:pt x="8" y="20"/>
                    </a:cubicBezTo>
                    <a:cubicBezTo>
                      <a:pt x="6" y="19"/>
                      <a:pt x="4" y="18"/>
                      <a:pt x="3" y="16"/>
                    </a:cubicBezTo>
                    <a:cubicBezTo>
                      <a:pt x="2" y="15"/>
                      <a:pt x="2" y="13"/>
                      <a:pt x="2" y="11"/>
                    </a:cubicBezTo>
                    <a:cubicBezTo>
                      <a:pt x="2" y="9"/>
                      <a:pt x="2" y="7"/>
                      <a:pt x="4" y="6"/>
                    </a:cubicBezTo>
                    <a:cubicBezTo>
                      <a:pt x="5" y="4"/>
                      <a:pt x="6" y="3"/>
                      <a:pt x="9" y="2"/>
                    </a:cubicBezTo>
                    <a:cubicBezTo>
                      <a:pt x="11" y="1"/>
                      <a:pt x="13" y="0"/>
                      <a:pt x="16" y="0"/>
                    </a:cubicBezTo>
                    <a:cubicBezTo>
                      <a:pt x="19" y="0"/>
                      <a:pt x="21" y="1"/>
                      <a:pt x="24" y="2"/>
                    </a:cubicBezTo>
                    <a:cubicBezTo>
                      <a:pt x="26" y="3"/>
                      <a:pt x="28" y="4"/>
                      <a:pt x="29" y="6"/>
                    </a:cubicBezTo>
                    <a:cubicBezTo>
                      <a:pt x="30" y="8"/>
                      <a:pt x="31" y="10"/>
                      <a:pt x="31" y="1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5" y="10"/>
                      <a:pt x="24" y="8"/>
                      <a:pt x="23" y="7"/>
                    </a:cubicBezTo>
                    <a:cubicBezTo>
                      <a:pt x="21" y="6"/>
                      <a:pt x="19" y="5"/>
                      <a:pt x="16" y="5"/>
                    </a:cubicBezTo>
                    <a:cubicBezTo>
                      <a:pt x="13" y="5"/>
                      <a:pt x="11" y="6"/>
                      <a:pt x="9" y="7"/>
                    </a:cubicBezTo>
                    <a:cubicBezTo>
                      <a:pt x="8" y="8"/>
                      <a:pt x="7" y="9"/>
                      <a:pt x="7" y="11"/>
                    </a:cubicBezTo>
                    <a:cubicBezTo>
                      <a:pt x="7" y="12"/>
                      <a:pt x="7" y="14"/>
                      <a:pt x="8" y="14"/>
                    </a:cubicBezTo>
                    <a:cubicBezTo>
                      <a:pt x="9" y="15"/>
                      <a:pt x="12" y="16"/>
                      <a:pt x="16" y="17"/>
                    </a:cubicBezTo>
                    <a:cubicBezTo>
                      <a:pt x="21" y="18"/>
                      <a:pt x="24" y="19"/>
                      <a:pt x="25" y="20"/>
                    </a:cubicBezTo>
                    <a:cubicBezTo>
                      <a:pt x="27" y="21"/>
                      <a:pt x="29" y="22"/>
                      <a:pt x="30" y="24"/>
                    </a:cubicBezTo>
                    <a:cubicBezTo>
                      <a:pt x="31" y="25"/>
                      <a:pt x="32" y="27"/>
                      <a:pt x="32" y="29"/>
                    </a:cubicBezTo>
                    <a:cubicBezTo>
                      <a:pt x="32" y="32"/>
                      <a:pt x="31" y="34"/>
                      <a:pt x="30" y="35"/>
                    </a:cubicBezTo>
                    <a:cubicBezTo>
                      <a:pt x="29" y="37"/>
                      <a:pt x="27" y="39"/>
                      <a:pt x="25" y="40"/>
                    </a:cubicBezTo>
                    <a:cubicBezTo>
                      <a:pt x="23" y="41"/>
                      <a:pt x="20" y="41"/>
                      <a:pt x="17" y="41"/>
                    </a:cubicBezTo>
                    <a:cubicBezTo>
                      <a:pt x="14" y="41"/>
                      <a:pt x="11" y="41"/>
                      <a:pt x="8" y="40"/>
                    </a:cubicBezTo>
                    <a:cubicBezTo>
                      <a:pt x="6" y="39"/>
                      <a:pt x="4" y="37"/>
                      <a:pt x="3" y="35"/>
                    </a:cubicBezTo>
                    <a:cubicBezTo>
                      <a:pt x="1" y="33"/>
                      <a:pt x="0" y="31"/>
                      <a:pt x="0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8" name="ïşḷïḑè"/>
              <p:cNvSpPr/>
              <p:nvPr/>
            </p:nvSpPr>
            <p:spPr bwMode="auto">
              <a:xfrm>
                <a:off x="8286751" y="3700463"/>
                <a:ext cx="15875" cy="1317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9" name="ïŝľiḍê"/>
              <p:cNvSpPr/>
              <p:nvPr/>
            </p:nvSpPr>
            <p:spPr bwMode="auto">
              <a:xfrm>
                <a:off x="8464551" y="3700463"/>
                <a:ext cx="106363" cy="131763"/>
              </a:xfrm>
              <a:custGeom>
                <a:avLst/>
                <a:gdLst>
                  <a:gd name="T0" fmla="*/ 27 w 67"/>
                  <a:gd name="T1" fmla="*/ 83 h 83"/>
                  <a:gd name="T2" fmla="*/ 27 w 67"/>
                  <a:gd name="T3" fmla="*/ 10 h 83"/>
                  <a:gd name="T4" fmla="*/ 0 w 67"/>
                  <a:gd name="T5" fmla="*/ 10 h 83"/>
                  <a:gd name="T6" fmla="*/ 0 w 67"/>
                  <a:gd name="T7" fmla="*/ 0 h 83"/>
                  <a:gd name="T8" fmla="*/ 67 w 67"/>
                  <a:gd name="T9" fmla="*/ 0 h 83"/>
                  <a:gd name="T10" fmla="*/ 67 w 67"/>
                  <a:gd name="T11" fmla="*/ 10 h 83"/>
                  <a:gd name="T12" fmla="*/ 40 w 67"/>
                  <a:gd name="T13" fmla="*/ 10 h 83"/>
                  <a:gd name="T14" fmla="*/ 40 w 67"/>
                  <a:gd name="T15" fmla="*/ 83 h 83"/>
                  <a:gd name="T16" fmla="*/ 27 w 67"/>
                  <a:gd name="T17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" h="83">
                    <a:moveTo>
                      <a:pt x="27" y="83"/>
                    </a:moveTo>
                    <a:lnTo>
                      <a:pt x="27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67" y="0"/>
                    </a:lnTo>
                    <a:lnTo>
                      <a:pt x="67" y="10"/>
                    </a:lnTo>
                    <a:lnTo>
                      <a:pt x="40" y="10"/>
                    </a:lnTo>
                    <a:lnTo>
                      <a:pt x="40" y="83"/>
                    </a:lnTo>
                    <a:lnTo>
                      <a:pt x="27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30" name="iṥḻïdê"/>
              <p:cNvSpPr/>
              <p:nvPr/>
            </p:nvSpPr>
            <p:spPr bwMode="auto">
              <a:xfrm>
                <a:off x="8715376" y="3700463"/>
                <a:ext cx="119063" cy="131763"/>
              </a:xfrm>
              <a:custGeom>
                <a:avLst/>
                <a:gdLst>
                  <a:gd name="T0" fmla="*/ 15 w 36"/>
                  <a:gd name="T1" fmla="*/ 40 h 40"/>
                  <a:gd name="T2" fmla="*/ 15 w 36"/>
                  <a:gd name="T3" fmla="*/ 23 h 40"/>
                  <a:gd name="T4" fmla="*/ 0 w 36"/>
                  <a:gd name="T5" fmla="*/ 0 h 40"/>
                  <a:gd name="T6" fmla="*/ 6 w 36"/>
                  <a:gd name="T7" fmla="*/ 0 h 40"/>
                  <a:gd name="T8" fmla="*/ 14 w 36"/>
                  <a:gd name="T9" fmla="*/ 12 h 40"/>
                  <a:gd name="T10" fmla="*/ 18 w 36"/>
                  <a:gd name="T11" fmla="*/ 19 h 40"/>
                  <a:gd name="T12" fmla="*/ 23 w 36"/>
                  <a:gd name="T13" fmla="*/ 12 h 40"/>
                  <a:gd name="T14" fmla="*/ 30 w 36"/>
                  <a:gd name="T15" fmla="*/ 0 h 40"/>
                  <a:gd name="T16" fmla="*/ 36 w 36"/>
                  <a:gd name="T17" fmla="*/ 0 h 40"/>
                  <a:gd name="T18" fmla="*/ 21 w 36"/>
                  <a:gd name="T19" fmla="*/ 23 h 40"/>
                  <a:gd name="T20" fmla="*/ 21 w 36"/>
                  <a:gd name="T21" fmla="*/ 40 h 40"/>
                  <a:gd name="T22" fmla="*/ 15 w 36"/>
                  <a:gd name="T23" fmla="*/ 4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15" y="40"/>
                    </a:moveTo>
                    <a:cubicBezTo>
                      <a:pt x="15" y="23"/>
                      <a:pt x="15" y="23"/>
                      <a:pt x="15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6" y="14"/>
                      <a:pt x="17" y="16"/>
                      <a:pt x="18" y="19"/>
                    </a:cubicBezTo>
                    <a:cubicBezTo>
                      <a:pt x="19" y="17"/>
                      <a:pt x="21" y="14"/>
                      <a:pt x="23" y="12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40"/>
                      <a:pt x="21" y="40"/>
                      <a:pt x="21" y="40"/>
                    </a:cubicBezTo>
                    <a:lnTo>
                      <a:pt x="15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24" r="25371"/>
          <a:stretch>
            <a:fillRect/>
          </a:stretch>
        </p:blipFill>
        <p:spPr>
          <a:xfrm>
            <a:off x="860612" y="0"/>
            <a:ext cx="3738283" cy="7019420"/>
          </a:xfrm>
          <a:prstGeom prst="parallelogram">
            <a:avLst>
              <a:gd name="adj" fmla="val 0"/>
            </a:avLst>
          </a:prstGeom>
        </p:spPr>
      </p:pic>
      <p:sp>
        <p:nvSpPr>
          <p:cNvPr id="6" name="平行四边形 5"/>
          <p:cNvSpPr/>
          <p:nvPr userDrawn="1"/>
        </p:nvSpPr>
        <p:spPr>
          <a:xfrm>
            <a:off x="860612" y="1"/>
            <a:ext cx="3738283" cy="6980573"/>
          </a:xfrm>
          <a:prstGeom prst="parallelogram">
            <a:avLst>
              <a:gd name="adj" fmla="val 0"/>
            </a:avLst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latin typeface="微软雅黑 Light" panose="020B0502040204020203" pitchFamily="34" charset="-122"/>
            </a:endParaRPr>
          </a:p>
        </p:txBody>
      </p:sp>
      <p:sp>
        <p:nvSpPr>
          <p:cNvPr id="3" name="泪滴形 2"/>
          <p:cNvSpPr/>
          <p:nvPr userDrawn="1"/>
        </p:nvSpPr>
        <p:spPr>
          <a:xfrm>
            <a:off x="1801907" y="591707"/>
            <a:ext cx="2796988" cy="2743164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latin typeface="微软雅黑 Light" panose="020B0502040204020203" pitchFamily="34" charset="-122"/>
            </a:endParaRPr>
          </a:p>
        </p:txBody>
      </p:sp>
      <p:sp>
        <p:nvSpPr>
          <p:cNvPr id="52" name="文本框 51"/>
          <p:cNvSpPr txBox="1"/>
          <p:nvPr userDrawn="1"/>
        </p:nvSpPr>
        <p:spPr>
          <a:xfrm>
            <a:off x="2414605" y="1258851"/>
            <a:ext cx="1834681" cy="92333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zh-CN" altLang="en-US" sz="5400" b="1" spc="600" dirty="0">
                <a:solidFill>
                  <a:schemeClr val="bg1"/>
                </a:solidFill>
                <a:latin typeface="+mj-ea"/>
                <a:ea typeface="+mj-ea"/>
              </a:rPr>
              <a:t>目 录</a:t>
            </a:r>
            <a:endParaRPr lang="zh-CN" altLang="en-US" sz="5400" b="1" spc="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3" name="文本框 52"/>
          <p:cNvSpPr txBox="1"/>
          <p:nvPr userDrawn="1"/>
        </p:nvSpPr>
        <p:spPr>
          <a:xfrm>
            <a:off x="2531851" y="2182180"/>
            <a:ext cx="1717435" cy="30777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dist"/>
            <a:r>
              <a:rPr lang="en-US" altLang="zh-CN" sz="1400" spc="600" dirty="0">
                <a:solidFill>
                  <a:schemeClr val="bg1"/>
                </a:solidFill>
                <a:latin typeface="微软雅黑 Light" panose="020B0502040204020203" pitchFamily="34" charset="-122"/>
              </a:rPr>
              <a:t>CONTENTS</a:t>
            </a:r>
            <a:endParaRPr lang="zh-CN" altLang="en-US" sz="1600" spc="600" dirty="0">
              <a:solidFill>
                <a:schemeClr val="bg1"/>
              </a:solidFill>
              <a:latin typeface="微软雅黑 Light" panose="020B0502040204020203" pitchFamily="34" charset="-122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2486290" y="2182863"/>
            <a:ext cx="1691311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2494998" y="2489957"/>
            <a:ext cx="1691311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矩形 84"/>
          <p:cNvSpPr/>
          <p:nvPr userDrawn="1"/>
        </p:nvSpPr>
        <p:spPr>
          <a:xfrm>
            <a:off x="1" y="1631852"/>
            <a:ext cx="12379569" cy="35731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latin typeface="微软雅黑 Light" panose="020B0502040204020203" pitchFamily="34" charset="-122"/>
            </a:endParaRPr>
          </a:p>
        </p:txBody>
      </p:sp>
      <p:pic>
        <p:nvPicPr>
          <p:cNvPr id="86" name="图片 8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816" b="21438"/>
          <a:stretch>
            <a:fillRect/>
          </a:stretch>
        </p:blipFill>
        <p:spPr>
          <a:xfrm>
            <a:off x="0" y="1638887"/>
            <a:ext cx="12192000" cy="3559127"/>
          </a:xfrm>
          <a:prstGeom prst="parallelogram">
            <a:avLst/>
          </a:prstGeom>
        </p:spPr>
      </p:pic>
      <p:sp>
        <p:nvSpPr>
          <p:cNvPr id="87" name="矩形 86"/>
          <p:cNvSpPr/>
          <p:nvPr userDrawn="1"/>
        </p:nvSpPr>
        <p:spPr>
          <a:xfrm>
            <a:off x="7341" y="1638885"/>
            <a:ext cx="12379569" cy="3573194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latin typeface="微软雅黑 Light" panose="020B0502040204020203" pitchFamily="34" charset="-122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3124511" y="2576961"/>
            <a:ext cx="6105379" cy="21664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 spc="300" dirty="0">
              <a:latin typeface="+mj-ea"/>
              <a:ea typeface="+mj-ea"/>
            </a:endParaRPr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3926584" y="3505429"/>
            <a:ext cx="43733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ïsḻiḓê"/>
          <p:cNvGrpSpPr/>
          <p:nvPr userDrawn="1"/>
        </p:nvGrpSpPr>
        <p:grpSpPr>
          <a:xfrm>
            <a:off x="5462044" y="805100"/>
            <a:ext cx="1430312" cy="1438699"/>
            <a:chOff x="3275013" y="2886075"/>
            <a:chExt cx="1082675" cy="1089025"/>
          </a:xfrm>
        </p:grpSpPr>
        <p:sp>
          <p:nvSpPr>
            <p:cNvPr id="10" name="ïSḷíḑe"/>
            <p:cNvSpPr/>
            <p:nvPr/>
          </p:nvSpPr>
          <p:spPr bwMode="auto">
            <a:xfrm>
              <a:off x="3275013" y="2886075"/>
              <a:ext cx="1082675" cy="1089025"/>
            </a:xfrm>
            <a:prstGeom prst="ellipse">
              <a:avLst/>
            </a:pr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1" name="îṧḷîḓe"/>
            <p:cNvSpPr/>
            <p:nvPr/>
          </p:nvSpPr>
          <p:spPr bwMode="auto">
            <a:xfrm>
              <a:off x="3290888" y="2903538"/>
              <a:ext cx="1052513" cy="10588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2" name="iṧļîḓè"/>
            <p:cNvSpPr/>
            <p:nvPr/>
          </p:nvSpPr>
          <p:spPr bwMode="auto">
            <a:xfrm>
              <a:off x="3452813" y="3065463"/>
              <a:ext cx="730250" cy="733425"/>
            </a:xfrm>
            <a:prstGeom prst="ellipse">
              <a:avLst/>
            </a:pr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3" name="í$ḻiḓê"/>
            <p:cNvSpPr/>
            <p:nvPr/>
          </p:nvSpPr>
          <p:spPr bwMode="auto">
            <a:xfrm>
              <a:off x="3467101" y="3078163"/>
              <a:ext cx="701675" cy="70802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4" name="íŝḻîďê"/>
            <p:cNvSpPr/>
            <p:nvPr/>
          </p:nvSpPr>
          <p:spPr bwMode="auto">
            <a:xfrm>
              <a:off x="3703638" y="3214688"/>
              <a:ext cx="354013" cy="465138"/>
            </a:xfrm>
            <a:custGeom>
              <a:avLst/>
              <a:gdLst>
                <a:gd name="T0" fmla="*/ 223 w 223"/>
                <a:gd name="T1" fmla="*/ 0 h 293"/>
                <a:gd name="T2" fmla="*/ 220 w 223"/>
                <a:gd name="T3" fmla="*/ 0 h 293"/>
                <a:gd name="T4" fmla="*/ 0 w 223"/>
                <a:gd name="T5" fmla="*/ 103 h 293"/>
                <a:gd name="T6" fmla="*/ 83 w 223"/>
                <a:gd name="T7" fmla="*/ 115 h 293"/>
                <a:gd name="T8" fmla="*/ 29 w 223"/>
                <a:gd name="T9" fmla="*/ 293 h 293"/>
                <a:gd name="T10" fmla="*/ 223 w 223"/>
                <a:gd name="T11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3" h="293">
                  <a:moveTo>
                    <a:pt x="223" y="0"/>
                  </a:moveTo>
                  <a:lnTo>
                    <a:pt x="220" y="0"/>
                  </a:lnTo>
                  <a:lnTo>
                    <a:pt x="0" y="103"/>
                  </a:lnTo>
                  <a:lnTo>
                    <a:pt x="83" y="115"/>
                  </a:lnTo>
                  <a:lnTo>
                    <a:pt x="29" y="293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5" name="í$ḻíďê"/>
            <p:cNvSpPr/>
            <p:nvPr/>
          </p:nvSpPr>
          <p:spPr bwMode="auto">
            <a:xfrm>
              <a:off x="3681413" y="3171825"/>
              <a:ext cx="153988" cy="142875"/>
            </a:xfrm>
            <a:custGeom>
              <a:avLst/>
              <a:gdLst>
                <a:gd name="T0" fmla="*/ 25 w 47"/>
                <a:gd name="T1" fmla="*/ 0 h 43"/>
                <a:gd name="T2" fmla="*/ 22 w 47"/>
                <a:gd name="T3" fmla="*/ 20 h 43"/>
                <a:gd name="T4" fmla="*/ 0 w 47"/>
                <a:gd name="T5" fmla="*/ 23 h 43"/>
                <a:gd name="T6" fmla="*/ 22 w 47"/>
                <a:gd name="T7" fmla="*/ 27 h 43"/>
                <a:gd name="T8" fmla="*/ 24 w 47"/>
                <a:gd name="T9" fmla="*/ 43 h 43"/>
                <a:gd name="T10" fmla="*/ 28 w 47"/>
                <a:gd name="T11" fmla="*/ 27 h 43"/>
                <a:gd name="T12" fmla="*/ 47 w 47"/>
                <a:gd name="T13" fmla="*/ 24 h 43"/>
                <a:gd name="T14" fmla="*/ 29 w 47"/>
                <a:gd name="T15" fmla="*/ 20 h 43"/>
                <a:gd name="T16" fmla="*/ 25 w 47"/>
                <a:gd name="T1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43">
                  <a:moveTo>
                    <a:pt x="25" y="0"/>
                  </a:moveTo>
                  <a:cubicBezTo>
                    <a:pt x="25" y="0"/>
                    <a:pt x="21" y="18"/>
                    <a:pt x="22" y="20"/>
                  </a:cubicBezTo>
                  <a:cubicBezTo>
                    <a:pt x="22" y="20"/>
                    <a:pt x="5" y="21"/>
                    <a:pt x="0" y="23"/>
                  </a:cubicBezTo>
                  <a:cubicBezTo>
                    <a:pt x="0" y="23"/>
                    <a:pt x="5" y="26"/>
                    <a:pt x="22" y="27"/>
                  </a:cubicBezTo>
                  <a:cubicBezTo>
                    <a:pt x="22" y="27"/>
                    <a:pt x="22" y="38"/>
                    <a:pt x="24" y="43"/>
                  </a:cubicBezTo>
                  <a:cubicBezTo>
                    <a:pt x="24" y="43"/>
                    <a:pt x="26" y="43"/>
                    <a:pt x="28" y="27"/>
                  </a:cubicBezTo>
                  <a:cubicBezTo>
                    <a:pt x="28" y="27"/>
                    <a:pt x="41" y="27"/>
                    <a:pt x="47" y="24"/>
                  </a:cubicBezTo>
                  <a:cubicBezTo>
                    <a:pt x="47" y="24"/>
                    <a:pt x="36" y="20"/>
                    <a:pt x="29" y="20"/>
                  </a:cubicBezTo>
                  <a:cubicBezTo>
                    <a:pt x="29" y="20"/>
                    <a:pt x="27" y="4"/>
                    <a:pt x="25" y="0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6" name="ïśḻîdé"/>
            <p:cNvSpPr/>
            <p:nvPr/>
          </p:nvSpPr>
          <p:spPr bwMode="auto">
            <a:xfrm>
              <a:off x="3532188" y="3271838"/>
              <a:ext cx="198438" cy="298450"/>
            </a:xfrm>
            <a:custGeom>
              <a:avLst/>
              <a:gdLst>
                <a:gd name="T0" fmla="*/ 60 w 60"/>
                <a:gd name="T1" fmla="*/ 0 h 90"/>
                <a:gd name="T2" fmla="*/ 0 w 60"/>
                <a:gd name="T3" fmla="*/ 46 h 90"/>
                <a:gd name="T4" fmla="*/ 19 w 60"/>
                <a:gd name="T5" fmla="*/ 77 h 90"/>
                <a:gd name="T6" fmla="*/ 59 w 60"/>
                <a:gd name="T7" fmla="*/ 90 h 90"/>
                <a:gd name="T8" fmla="*/ 33 w 60"/>
                <a:gd name="T9" fmla="*/ 50 h 90"/>
                <a:gd name="T10" fmla="*/ 60 w 60"/>
                <a:gd name="T1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90">
                  <a:moveTo>
                    <a:pt x="60" y="0"/>
                  </a:moveTo>
                  <a:cubicBezTo>
                    <a:pt x="60" y="0"/>
                    <a:pt x="2" y="6"/>
                    <a:pt x="0" y="46"/>
                  </a:cubicBezTo>
                  <a:cubicBezTo>
                    <a:pt x="0" y="46"/>
                    <a:pt x="0" y="63"/>
                    <a:pt x="19" y="77"/>
                  </a:cubicBezTo>
                  <a:cubicBezTo>
                    <a:pt x="19" y="77"/>
                    <a:pt x="41" y="90"/>
                    <a:pt x="59" y="90"/>
                  </a:cubicBezTo>
                  <a:cubicBezTo>
                    <a:pt x="59" y="90"/>
                    <a:pt x="36" y="75"/>
                    <a:pt x="33" y="50"/>
                  </a:cubicBezTo>
                  <a:cubicBezTo>
                    <a:pt x="33" y="50"/>
                    <a:pt x="28" y="16"/>
                    <a:pt x="60" y="0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7" name="ïṩ1îḍè"/>
            <p:cNvSpPr/>
            <p:nvPr/>
          </p:nvSpPr>
          <p:spPr bwMode="auto">
            <a:xfrm>
              <a:off x="3852863" y="3324225"/>
              <a:ext cx="214313" cy="249238"/>
            </a:xfrm>
            <a:custGeom>
              <a:avLst/>
              <a:gdLst>
                <a:gd name="T0" fmla="*/ 33 w 65"/>
                <a:gd name="T1" fmla="*/ 19 h 75"/>
                <a:gd name="T2" fmla="*/ 0 w 65"/>
                <a:gd name="T3" fmla="*/ 75 h 75"/>
                <a:gd name="T4" fmla="*/ 64 w 65"/>
                <a:gd name="T5" fmla="*/ 30 h 75"/>
                <a:gd name="T6" fmla="*/ 46 w 65"/>
                <a:gd name="T7" fmla="*/ 0 h 75"/>
                <a:gd name="T8" fmla="*/ 33 w 65"/>
                <a:gd name="T9" fmla="*/ 19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75">
                  <a:moveTo>
                    <a:pt x="33" y="19"/>
                  </a:moveTo>
                  <a:cubicBezTo>
                    <a:pt x="33" y="19"/>
                    <a:pt x="42" y="58"/>
                    <a:pt x="0" y="75"/>
                  </a:cubicBezTo>
                  <a:cubicBezTo>
                    <a:pt x="0" y="75"/>
                    <a:pt x="54" y="74"/>
                    <a:pt x="64" y="30"/>
                  </a:cubicBezTo>
                  <a:cubicBezTo>
                    <a:pt x="64" y="30"/>
                    <a:pt x="65" y="11"/>
                    <a:pt x="46" y="0"/>
                  </a:cubicBezTo>
                  <a:lnTo>
                    <a:pt x="33" y="19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8" name="ïṡḷiḓè"/>
            <p:cNvSpPr/>
            <p:nvPr/>
          </p:nvSpPr>
          <p:spPr bwMode="auto">
            <a:xfrm>
              <a:off x="3535363" y="3467100"/>
              <a:ext cx="217488" cy="26988"/>
            </a:xfrm>
            <a:custGeom>
              <a:avLst/>
              <a:gdLst>
                <a:gd name="T0" fmla="*/ 2 w 137"/>
                <a:gd name="T1" fmla="*/ 0 h 17"/>
                <a:gd name="T2" fmla="*/ 137 w 137"/>
                <a:gd name="T3" fmla="*/ 0 h 17"/>
                <a:gd name="T4" fmla="*/ 133 w 137"/>
                <a:gd name="T5" fmla="*/ 15 h 17"/>
                <a:gd name="T6" fmla="*/ 0 w 137"/>
                <a:gd name="T7" fmla="*/ 17 h 17"/>
                <a:gd name="T8" fmla="*/ 2 w 137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" h="17">
                  <a:moveTo>
                    <a:pt x="2" y="0"/>
                  </a:moveTo>
                  <a:lnTo>
                    <a:pt x="137" y="0"/>
                  </a:lnTo>
                  <a:lnTo>
                    <a:pt x="133" y="15"/>
                  </a:lnTo>
                  <a:lnTo>
                    <a:pt x="0" y="17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004098"/>
            </a:solidFill>
            <a:ln w="9525" cap="flat">
              <a:solidFill>
                <a:srgbClr val="FFFFFF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9" name="iŝlïďê"/>
            <p:cNvSpPr/>
            <p:nvPr/>
          </p:nvSpPr>
          <p:spPr bwMode="auto">
            <a:xfrm>
              <a:off x="3525838" y="3517900"/>
              <a:ext cx="217488" cy="25400"/>
            </a:xfrm>
            <a:custGeom>
              <a:avLst/>
              <a:gdLst>
                <a:gd name="T0" fmla="*/ 4 w 137"/>
                <a:gd name="T1" fmla="*/ 2 h 16"/>
                <a:gd name="T2" fmla="*/ 137 w 137"/>
                <a:gd name="T3" fmla="*/ 0 h 16"/>
                <a:gd name="T4" fmla="*/ 133 w 137"/>
                <a:gd name="T5" fmla="*/ 16 h 16"/>
                <a:gd name="T6" fmla="*/ 0 w 137"/>
                <a:gd name="T7" fmla="*/ 16 h 16"/>
                <a:gd name="T8" fmla="*/ 4 w 137"/>
                <a:gd name="T9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" h="16">
                  <a:moveTo>
                    <a:pt x="4" y="2"/>
                  </a:moveTo>
                  <a:lnTo>
                    <a:pt x="137" y="0"/>
                  </a:lnTo>
                  <a:lnTo>
                    <a:pt x="133" y="16"/>
                  </a:lnTo>
                  <a:lnTo>
                    <a:pt x="0" y="16"/>
                  </a:lnTo>
                  <a:lnTo>
                    <a:pt x="4" y="2"/>
                  </a:lnTo>
                  <a:close/>
                </a:path>
              </a:pathLst>
            </a:custGeom>
            <a:solidFill>
              <a:srgbClr val="004098"/>
            </a:solidFill>
            <a:ln w="9525" cap="flat">
              <a:solidFill>
                <a:srgbClr val="FFFFFF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20" name="işḻïḋé"/>
            <p:cNvSpPr/>
            <p:nvPr/>
          </p:nvSpPr>
          <p:spPr bwMode="auto">
            <a:xfrm>
              <a:off x="3884613" y="3463925"/>
              <a:ext cx="176213" cy="30163"/>
            </a:xfrm>
            <a:custGeom>
              <a:avLst/>
              <a:gdLst>
                <a:gd name="T0" fmla="*/ 11 w 111"/>
                <a:gd name="T1" fmla="*/ 0 h 19"/>
                <a:gd name="T2" fmla="*/ 104 w 111"/>
                <a:gd name="T3" fmla="*/ 4 h 19"/>
                <a:gd name="T4" fmla="*/ 111 w 111"/>
                <a:gd name="T5" fmla="*/ 19 h 19"/>
                <a:gd name="T6" fmla="*/ 0 w 111"/>
                <a:gd name="T7" fmla="*/ 19 h 19"/>
                <a:gd name="T8" fmla="*/ 11 w 11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19">
                  <a:moveTo>
                    <a:pt x="11" y="0"/>
                  </a:moveTo>
                  <a:lnTo>
                    <a:pt x="104" y="4"/>
                  </a:lnTo>
                  <a:lnTo>
                    <a:pt x="111" y="19"/>
                  </a:lnTo>
                  <a:lnTo>
                    <a:pt x="0" y="19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004098"/>
            </a:solidFill>
            <a:ln w="9525" cap="flat">
              <a:solidFill>
                <a:srgbClr val="FFFFFF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21" name="işḻïḓè"/>
            <p:cNvSpPr/>
            <p:nvPr/>
          </p:nvSpPr>
          <p:spPr bwMode="auto">
            <a:xfrm>
              <a:off x="3849688" y="3517900"/>
              <a:ext cx="223838" cy="28575"/>
            </a:xfrm>
            <a:custGeom>
              <a:avLst/>
              <a:gdLst>
                <a:gd name="T0" fmla="*/ 10 w 141"/>
                <a:gd name="T1" fmla="*/ 0 h 18"/>
                <a:gd name="T2" fmla="*/ 133 w 141"/>
                <a:gd name="T3" fmla="*/ 0 h 18"/>
                <a:gd name="T4" fmla="*/ 141 w 141"/>
                <a:gd name="T5" fmla="*/ 18 h 18"/>
                <a:gd name="T6" fmla="*/ 0 w 141"/>
                <a:gd name="T7" fmla="*/ 18 h 18"/>
                <a:gd name="T8" fmla="*/ 10 w 141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18">
                  <a:moveTo>
                    <a:pt x="10" y="0"/>
                  </a:moveTo>
                  <a:lnTo>
                    <a:pt x="133" y="0"/>
                  </a:lnTo>
                  <a:lnTo>
                    <a:pt x="141" y="18"/>
                  </a:lnTo>
                  <a:lnTo>
                    <a:pt x="0" y="18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004098"/>
            </a:solidFill>
            <a:ln w="9525" cap="flat">
              <a:solidFill>
                <a:srgbClr val="FFFFFF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22" name="îṧ1íḍè"/>
            <p:cNvSpPr/>
            <p:nvPr/>
          </p:nvSpPr>
          <p:spPr bwMode="auto">
            <a:xfrm>
              <a:off x="3743326" y="3709988"/>
              <a:ext cx="17463" cy="52388"/>
            </a:xfrm>
            <a:custGeom>
              <a:avLst/>
              <a:gdLst>
                <a:gd name="T0" fmla="*/ 0 w 5"/>
                <a:gd name="T1" fmla="*/ 2 h 16"/>
                <a:gd name="T2" fmla="*/ 4 w 5"/>
                <a:gd name="T3" fmla="*/ 0 h 16"/>
                <a:gd name="T4" fmla="*/ 4 w 5"/>
                <a:gd name="T5" fmla="*/ 14 h 16"/>
                <a:gd name="T6" fmla="*/ 4 w 5"/>
                <a:gd name="T7" fmla="*/ 15 h 16"/>
                <a:gd name="T8" fmla="*/ 4 w 5"/>
                <a:gd name="T9" fmla="*/ 15 h 16"/>
                <a:gd name="T10" fmla="*/ 5 w 5"/>
                <a:gd name="T11" fmla="*/ 16 h 16"/>
                <a:gd name="T12" fmla="*/ 5 w 5"/>
                <a:gd name="T13" fmla="*/ 16 h 16"/>
                <a:gd name="T14" fmla="*/ 5 w 5"/>
                <a:gd name="T15" fmla="*/ 16 h 16"/>
                <a:gd name="T16" fmla="*/ 0 w 5"/>
                <a:gd name="T17" fmla="*/ 16 h 16"/>
                <a:gd name="T18" fmla="*/ 0 w 5"/>
                <a:gd name="T19" fmla="*/ 16 h 16"/>
                <a:gd name="T20" fmla="*/ 0 w 5"/>
                <a:gd name="T21" fmla="*/ 16 h 16"/>
                <a:gd name="T22" fmla="*/ 1 w 5"/>
                <a:gd name="T23" fmla="*/ 15 h 16"/>
                <a:gd name="T24" fmla="*/ 1 w 5"/>
                <a:gd name="T25" fmla="*/ 15 h 16"/>
                <a:gd name="T26" fmla="*/ 2 w 5"/>
                <a:gd name="T27" fmla="*/ 15 h 16"/>
                <a:gd name="T28" fmla="*/ 2 w 5"/>
                <a:gd name="T29" fmla="*/ 14 h 16"/>
                <a:gd name="T30" fmla="*/ 2 w 5"/>
                <a:gd name="T31" fmla="*/ 4 h 16"/>
                <a:gd name="T32" fmla="*/ 2 w 5"/>
                <a:gd name="T33" fmla="*/ 3 h 16"/>
                <a:gd name="T34" fmla="*/ 1 w 5"/>
                <a:gd name="T35" fmla="*/ 2 h 16"/>
                <a:gd name="T36" fmla="*/ 1 w 5"/>
                <a:gd name="T37" fmla="*/ 2 h 16"/>
                <a:gd name="T38" fmla="*/ 0 w 5"/>
                <a:gd name="T39" fmla="*/ 2 h 16"/>
                <a:gd name="T40" fmla="*/ 0 w 5"/>
                <a:gd name="T41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" h="16">
                  <a:moveTo>
                    <a:pt x="0" y="2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1" y="16"/>
                    <a:pt x="1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5"/>
                  </a:cubicBezTo>
                  <a:cubicBezTo>
                    <a:pt x="2" y="15"/>
                    <a:pt x="2" y="14"/>
                    <a:pt x="2" y="1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23" name="ïŝlíḓé"/>
            <p:cNvSpPr/>
            <p:nvPr/>
          </p:nvSpPr>
          <p:spPr bwMode="auto">
            <a:xfrm>
              <a:off x="3776663" y="3709988"/>
              <a:ext cx="30163" cy="52388"/>
            </a:xfrm>
            <a:custGeom>
              <a:avLst/>
              <a:gdLst>
                <a:gd name="T0" fmla="*/ 6 w 9"/>
                <a:gd name="T1" fmla="*/ 10 h 16"/>
                <a:gd name="T2" fmla="*/ 5 w 9"/>
                <a:gd name="T3" fmla="*/ 10 h 16"/>
                <a:gd name="T4" fmla="*/ 4 w 9"/>
                <a:gd name="T5" fmla="*/ 10 h 16"/>
                <a:gd name="T6" fmla="*/ 2 w 9"/>
                <a:gd name="T7" fmla="*/ 10 h 16"/>
                <a:gd name="T8" fmla="*/ 1 w 9"/>
                <a:gd name="T9" fmla="*/ 9 h 16"/>
                <a:gd name="T10" fmla="*/ 1 w 9"/>
                <a:gd name="T11" fmla="*/ 9 h 16"/>
                <a:gd name="T12" fmla="*/ 0 w 9"/>
                <a:gd name="T13" fmla="*/ 7 h 16"/>
                <a:gd name="T14" fmla="*/ 0 w 9"/>
                <a:gd name="T15" fmla="*/ 5 h 16"/>
                <a:gd name="T16" fmla="*/ 0 w 9"/>
                <a:gd name="T17" fmla="*/ 3 h 16"/>
                <a:gd name="T18" fmla="*/ 1 w 9"/>
                <a:gd name="T19" fmla="*/ 2 h 16"/>
                <a:gd name="T20" fmla="*/ 2 w 9"/>
                <a:gd name="T21" fmla="*/ 1 h 16"/>
                <a:gd name="T22" fmla="*/ 3 w 9"/>
                <a:gd name="T23" fmla="*/ 1 h 16"/>
                <a:gd name="T24" fmla="*/ 4 w 9"/>
                <a:gd name="T25" fmla="*/ 0 h 16"/>
                <a:gd name="T26" fmla="*/ 6 w 9"/>
                <a:gd name="T27" fmla="*/ 1 h 16"/>
                <a:gd name="T28" fmla="*/ 7 w 9"/>
                <a:gd name="T29" fmla="*/ 1 h 16"/>
                <a:gd name="T30" fmla="*/ 8 w 9"/>
                <a:gd name="T31" fmla="*/ 2 h 16"/>
                <a:gd name="T32" fmla="*/ 9 w 9"/>
                <a:gd name="T33" fmla="*/ 4 h 16"/>
                <a:gd name="T34" fmla="*/ 9 w 9"/>
                <a:gd name="T35" fmla="*/ 5 h 16"/>
                <a:gd name="T36" fmla="*/ 9 w 9"/>
                <a:gd name="T37" fmla="*/ 7 h 16"/>
                <a:gd name="T38" fmla="*/ 9 w 9"/>
                <a:gd name="T39" fmla="*/ 8 h 16"/>
                <a:gd name="T40" fmla="*/ 9 w 9"/>
                <a:gd name="T41" fmla="*/ 10 h 16"/>
                <a:gd name="T42" fmla="*/ 8 w 9"/>
                <a:gd name="T43" fmla="*/ 11 h 16"/>
                <a:gd name="T44" fmla="*/ 8 w 9"/>
                <a:gd name="T45" fmla="*/ 12 h 16"/>
                <a:gd name="T46" fmla="*/ 7 w 9"/>
                <a:gd name="T47" fmla="*/ 13 h 16"/>
                <a:gd name="T48" fmla="*/ 6 w 9"/>
                <a:gd name="T49" fmla="*/ 14 h 16"/>
                <a:gd name="T50" fmla="*/ 5 w 9"/>
                <a:gd name="T51" fmla="*/ 15 h 16"/>
                <a:gd name="T52" fmla="*/ 3 w 9"/>
                <a:gd name="T53" fmla="*/ 15 h 16"/>
                <a:gd name="T54" fmla="*/ 2 w 9"/>
                <a:gd name="T55" fmla="*/ 16 h 16"/>
                <a:gd name="T56" fmla="*/ 1 w 9"/>
                <a:gd name="T57" fmla="*/ 16 h 16"/>
                <a:gd name="T58" fmla="*/ 0 w 9"/>
                <a:gd name="T59" fmla="*/ 16 h 16"/>
                <a:gd name="T60" fmla="*/ 0 w 9"/>
                <a:gd name="T61" fmla="*/ 16 h 16"/>
                <a:gd name="T62" fmla="*/ 1 w 9"/>
                <a:gd name="T63" fmla="*/ 16 h 16"/>
                <a:gd name="T64" fmla="*/ 1 w 9"/>
                <a:gd name="T65" fmla="*/ 15 h 16"/>
                <a:gd name="T66" fmla="*/ 2 w 9"/>
                <a:gd name="T67" fmla="*/ 15 h 16"/>
                <a:gd name="T68" fmla="*/ 3 w 9"/>
                <a:gd name="T69" fmla="*/ 15 h 16"/>
                <a:gd name="T70" fmla="*/ 4 w 9"/>
                <a:gd name="T71" fmla="*/ 14 h 16"/>
                <a:gd name="T72" fmla="*/ 5 w 9"/>
                <a:gd name="T73" fmla="*/ 13 h 16"/>
                <a:gd name="T74" fmla="*/ 6 w 9"/>
                <a:gd name="T75" fmla="*/ 12 h 16"/>
                <a:gd name="T76" fmla="*/ 6 w 9"/>
                <a:gd name="T77" fmla="*/ 11 h 16"/>
                <a:gd name="T78" fmla="*/ 7 w 9"/>
                <a:gd name="T79" fmla="*/ 9 h 16"/>
                <a:gd name="T80" fmla="*/ 6 w 9"/>
                <a:gd name="T81" fmla="*/ 10 h 16"/>
                <a:gd name="T82" fmla="*/ 2 w 9"/>
                <a:gd name="T83" fmla="*/ 5 h 16"/>
                <a:gd name="T84" fmla="*/ 2 w 9"/>
                <a:gd name="T85" fmla="*/ 7 h 16"/>
                <a:gd name="T86" fmla="*/ 2 w 9"/>
                <a:gd name="T87" fmla="*/ 8 h 16"/>
                <a:gd name="T88" fmla="*/ 3 w 9"/>
                <a:gd name="T89" fmla="*/ 9 h 16"/>
                <a:gd name="T90" fmla="*/ 4 w 9"/>
                <a:gd name="T91" fmla="*/ 9 h 16"/>
                <a:gd name="T92" fmla="*/ 5 w 9"/>
                <a:gd name="T93" fmla="*/ 9 h 16"/>
                <a:gd name="T94" fmla="*/ 6 w 9"/>
                <a:gd name="T95" fmla="*/ 9 h 16"/>
                <a:gd name="T96" fmla="*/ 7 w 9"/>
                <a:gd name="T97" fmla="*/ 9 h 16"/>
                <a:gd name="T98" fmla="*/ 7 w 9"/>
                <a:gd name="T99" fmla="*/ 8 h 16"/>
                <a:gd name="T100" fmla="*/ 7 w 9"/>
                <a:gd name="T101" fmla="*/ 7 h 16"/>
                <a:gd name="T102" fmla="*/ 7 w 9"/>
                <a:gd name="T103" fmla="*/ 5 h 16"/>
                <a:gd name="T104" fmla="*/ 7 w 9"/>
                <a:gd name="T105" fmla="*/ 4 h 16"/>
                <a:gd name="T106" fmla="*/ 7 w 9"/>
                <a:gd name="T107" fmla="*/ 3 h 16"/>
                <a:gd name="T108" fmla="*/ 6 w 9"/>
                <a:gd name="T109" fmla="*/ 2 h 16"/>
                <a:gd name="T110" fmla="*/ 5 w 9"/>
                <a:gd name="T111" fmla="*/ 1 h 16"/>
                <a:gd name="T112" fmla="*/ 4 w 9"/>
                <a:gd name="T113" fmla="*/ 1 h 16"/>
                <a:gd name="T114" fmla="*/ 3 w 9"/>
                <a:gd name="T115" fmla="*/ 1 h 16"/>
                <a:gd name="T116" fmla="*/ 2 w 9"/>
                <a:gd name="T117" fmla="*/ 2 h 16"/>
                <a:gd name="T118" fmla="*/ 2 w 9"/>
                <a:gd name="T119" fmla="*/ 3 h 16"/>
                <a:gd name="T120" fmla="*/ 2 w 9"/>
                <a:gd name="T121" fmla="*/ 4 h 16"/>
                <a:gd name="T122" fmla="*/ 2 w 9"/>
                <a:gd name="T123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" h="16">
                  <a:moveTo>
                    <a:pt x="6" y="10"/>
                  </a:moveTo>
                  <a:cubicBezTo>
                    <a:pt x="6" y="10"/>
                    <a:pt x="6" y="10"/>
                    <a:pt x="5" y="10"/>
                  </a:cubicBezTo>
                  <a:cubicBezTo>
                    <a:pt x="5" y="10"/>
                    <a:pt x="4" y="10"/>
                    <a:pt x="4" y="10"/>
                  </a:cubicBezTo>
                  <a:cubicBezTo>
                    <a:pt x="3" y="10"/>
                    <a:pt x="3" y="10"/>
                    <a:pt x="2" y="10"/>
                  </a:cubicBezTo>
                  <a:cubicBezTo>
                    <a:pt x="2" y="10"/>
                    <a:pt x="2" y="10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8"/>
                    <a:pt x="0" y="7"/>
                  </a:cubicBezTo>
                  <a:cubicBezTo>
                    <a:pt x="0" y="7"/>
                    <a:pt x="0" y="6"/>
                    <a:pt x="0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1" y="3"/>
                    <a:pt x="1" y="2"/>
                    <a:pt x="1" y="2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2" y="1"/>
                    <a:pt x="2" y="1"/>
                    <a:pt x="3" y="1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5" y="0"/>
                    <a:pt x="6" y="0"/>
                    <a:pt x="6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9" y="3"/>
                    <a:pt x="9" y="4"/>
                  </a:cubicBezTo>
                  <a:cubicBezTo>
                    <a:pt x="9" y="4"/>
                    <a:pt x="9" y="5"/>
                    <a:pt x="9" y="5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8"/>
                    <a:pt x="9" y="8"/>
                  </a:cubicBezTo>
                  <a:cubicBezTo>
                    <a:pt x="9" y="9"/>
                    <a:pt x="9" y="9"/>
                    <a:pt x="9" y="10"/>
                  </a:cubicBezTo>
                  <a:cubicBezTo>
                    <a:pt x="9" y="10"/>
                    <a:pt x="8" y="11"/>
                    <a:pt x="8" y="11"/>
                  </a:cubicBezTo>
                  <a:cubicBezTo>
                    <a:pt x="8" y="11"/>
                    <a:pt x="8" y="12"/>
                    <a:pt x="8" y="12"/>
                  </a:cubicBezTo>
                  <a:cubicBezTo>
                    <a:pt x="8" y="12"/>
                    <a:pt x="7" y="13"/>
                    <a:pt x="7" y="13"/>
                  </a:cubicBezTo>
                  <a:cubicBezTo>
                    <a:pt x="7" y="13"/>
                    <a:pt x="6" y="14"/>
                    <a:pt x="6" y="14"/>
                  </a:cubicBezTo>
                  <a:cubicBezTo>
                    <a:pt x="5" y="14"/>
                    <a:pt x="5" y="15"/>
                    <a:pt x="5" y="15"/>
                  </a:cubicBezTo>
                  <a:cubicBezTo>
                    <a:pt x="4" y="15"/>
                    <a:pt x="4" y="15"/>
                    <a:pt x="3" y="15"/>
                  </a:cubicBezTo>
                  <a:cubicBezTo>
                    <a:pt x="3" y="16"/>
                    <a:pt x="3" y="16"/>
                    <a:pt x="2" y="16"/>
                  </a:cubicBezTo>
                  <a:cubicBezTo>
                    <a:pt x="2" y="16"/>
                    <a:pt x="1" y="16"/>
                    <a:pt x="1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1" y="16"/>
                    <a:pt x="1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3" y="15"/>
                    <a:pt x="3" y="15"/>
                  </a:cubicBezTo>
                  <a:cubicBezTo>
                    <a:pt x="3" y="15"/>
                    <a:pt x="4" y="14"/>
                    <a:pt x="4" y="14"/>
                  </a:cubicBezTo>
                  <a:cubicBezTo>
                    <a:pt x="4" y="14"/>
                    <a:pt x="5" y="13"/>
                    <a:pt x="5" y="13"/>
                  </a:cubicBezTo>
                  <a:cubicBezTo>
                    <a:pt x="5" y="13"/>
                    <a:pt x="6" y="12"/>
                    <a:pt x="6" y="12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9"/>
                    <a:pt x="6" y="10"/>
                    <a:pt x="6" y="10"/>
                  </a:cubicBezTo>
                  <a:close/>
                  <a:moveTo>
                    <a:pt x="2" y="5"/>
                  </a:moveTo>
                  <a:cubicBezTo>
                    <a:pt x="2" y="6"/>
                    <a:pt x="2" y="6"/>
                    <a:pt x="2" y="7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2" y="8"/>
                    <a:pt x="3" y="9"/>
                    <a:pt x="3" y="9"/>
                  </a:cubicBezTo>
                  <a:cubicBezTo>
                    <a:pt x="3" y="9"/>
                    <a:pt x="4" y="9"/>
                    <a:pt x="4" y="9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6" y="9"/>
                    <a:pt x="6" y="9"/>
                    <a:pt x="7" y="9"/>
                  </a:cubicBezTo>
                  <a:cubicBezTo>
                    <a:pt x="7" y="9"/>
                    <a:pt x="7" y="9"/>
                    <a:pt x="7" y="8"/>
                  </a:cubicBezTo>
                  <a:cubicBezTo>
                    <a:pt x="7" y="8"/>
                    <a:pt x="7" y="8"/>
                    <a:pt x="7" y="7"/>
                  </a:cubicBezTo>
                  <a:cubicBezTo>
                    <a:pt x="7" y="7"/>
                    <a:pt x="7" y="6"/>
                    <a:pt x="7" y="5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7" y="3"/>
                    <a:pt x="7" y="3"/>
                  </a:cubicBezTo>
                  <a:cubicBezTo>
                    <a:pt x="7" y="3"/>
                    <a:pt x="6" y="2"/>
                    <a:pt x="6" y="2"/>
                  </a:cubicBezTo>
                  <a:cubicBezTo>
                    <a:pt x="6" y="2"/>
                    <a:pt x="6" y="1"/>
                    <a:pt x="5" y="1"/>
                  </a:cubicBezTo>
                  <a:cubicBezTo>
                    <a:pt x="5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3" y="1"/>
                    <a:pt x="3" y="2"/>
                    <a:pt x="2" y="2"/>
                  </a:cubicBezTo>
                  <a:cubicBezTo>
                    <a:pt x="2" y="2"/>
                    <a:pt x="2" y="2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5"/>
                    <a:pt x="2" y="5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24" name="iṡľîde"/>
            <p:cNvSpPr/>
            <p:nvPr/>
          </p:nvSpPr>
          <p:spPr bwMode="auto">
            <a:xfrm>
              <a:off x="3816351" y="3709988"/>
              <a:ext cx="30163" cy="52388"/>
            </a:xfrm>
            <a:custGeom>
              <a:avLst/>
              <a:gdLst>
                <a:gd name="T0" fmla="*/ 4 w 9"/>
                <a:gd name="T1" fmla="*/ 0 h 16"/>
                <a:gd name="T2" fmla="*/ 9 w 9"/>
                <a:gd name="T3" fmla="*/ 0 h 16"/>
                <a:gd name="T4" fmla="*/ 8 w 9"/>
                <a:gd name="T5" fmla="*/ 2 h 16"/>
                <a:gd name="T6" fmla="*/ 4 w 9"/>
                <a:gd name="T7" fmla="*/ 2 h 16"/>
                <a:gd name="T8" fmla="*/ 3 w 9"/>
                <a:gd name="T9" fmla="*/ 4 h 16"/>
                <a:gd name="T10" fmla="*/ 4 w 9"/>
                <a:gd name="T11" fmla="*/ 5 h 16"/>
                <a:gd name="T12" fmla="*/ 5 w 9"/>
                <a:gd name="T13" fmla="*/ 5 h 16"/>
                <a:gd name="T14" fmla="*/ 6 w 9"/>
                <a:gd name="T15" fmla="*/ 6 h 16"/>
                <a:gd name="T16" fmla="*/ 7 w 9"/>
                <a:gd name="T17" fmla="*/ 7 h 16"/>
                <a:gd name="T18" fmla="*/ 8 w 9"/>
                <a:gd name="T19" fmla="*/ 8 h 16"/>
                <a:gd name="T20" fmla="*/ 9 w 9"/>
                <a:gd name="T21" fmla="*/ 9 h 16"/>
                <a:gd name="T22" fmla="*/ 9 w 9"/>
                <a:gd name="T23" fmla="*/ 10 h 16"/>
                <a:gd name="T24" fmla="*/ 8 w 9"/>
                <a:gd name="T25" fmla="*/ 12 h 16"/>
                <a:gd name="T26" fmla="*/ 8 w 9"/>
                <a:gd name="T27" fmla="*/ 13 h 16"/>
                <a:gd name="T28" fmla="*/ 7 w 9"/>
                <a:gd name="T29" fmla="*/ 14 h 16"/>
                <a:gd name="T30" fmla="*/ 6 w 9"/>
                <a:gd name="T31" fmla="*/ 15 h 16"/>
                <a:gd name="T32" fmla="*/ 5 w 9"/>
                <a:gd name="T33" fmla="*/ 16 h 16"/>
                <a:gd name="T34" fmla="*/ 3 w 9"/>
                <a:gd name="T35" fmla="*/ 16 h 16"/>
                <a:gd name="T36" fmla="*/ 2 w 9"/>
                <a:gd name="T37" fmla="*/ 16 h 16"/>
                <a:gd name="T38" fmla="*/ 1 w 9"/>
                <a:gd name="T39" fmla="*/ 16 h 16"/>
                <a:gd name="T40" fmla="*/ 1 w 9"/>
                <a:gd name="T41" fmla="*/ 15 h 16"/>
                <a:gd name="T42" fmla="*/ 0 w 9"/>
                <a:gd name="T43" fmla="*/ 15 h 16"/>
                <a:gd name="T44" fmla="*/ 0 w 9"/>
                <a:gd name="T45" fmla="*/ 14 h 16"/>
                <a:gd name="T46" fmla="*/ 1 w 9"/>
                <a:gd name="T47" fmla="*/ 14 h 16"/>
                <a:gd name="T48" fmla="*/ 1 w 9"/>
                <a:gd name="T49" fmla="*/ 14 h 16"/>
                <a:gd name="T50" fmla="*/ 1 w 9"/>
                <a:gd name="T51" fmla="*/ 14 h 16"/>
                <a:gd name="T52" fmla="*/ 2 w 9"/>
                <a:gd name="T53" fmla="*/ 14 h 16"/>
                <a:gd name="T54" fmla="*/ 3 w 9"/>
                <a:gd name="T55" fmla="*/ 15 h 16"/>
                <a:gd name="T56" fmla="*/ 4 w 9"/>
                <a:gd name="T57" fmla="*/ 15 h 16"/>
                <a:gd name="T58" fmla="*/ 5 w 9"/>
                <a:gd name="T59" fmla="*/ 15 h 16"/>
                <a:gd name="T60" fmla="*/ 6 w 9"/>
                <a:gd name="T61" fmla="*/ 14 h 16"/>
                <a:gd name="T62" fmla="*/ 7 w 9"/>
                <a:gd name="T63" fmla="*/ 13 h 16"/>
                <a:gd name="T64" fmla="*/ 7 w 9"/>
                <a:gd name="T65" fmla="*/ 12 h 16"/>
                <a:gd name="T66" fmla="*/ 7 w 9"/>
                <a:gd name="T67" fmla="*/ 11 h 16"/>
                <a:gd name="T68" fmla="*/ 7 w 9"/>
                <a:gd name="T69" fmla="*/ 9 h 16"/>
                <a:gd name="T70" fmla="*/ 6 w 9"/>
                <a:gd name="T71" fmla="*/ 8 h 16"/>
                <a:gd name="T72" fmla="*/ 5 w 9"/>
                <a:gd name="T73" fmla="*/ 7 h 16"/>
                <a:gd name="T74" fmla="*/ 4 w 9"/>
                <a:gd name="T75" fmla="*/ 7 h 16"/>
                <a:gd name="T76" fmla="*/ 3 w 9"/>
                <a:gd name="T77" fmla="*/ 6 h 16"/>
                <a:gd name="T78" fmla="*/ 2 w 9"/>
                <a:gd name="T79" fmla="*/ 6 h 16"/>
                <a:gd name="T80" fmla="*/ 1 w 9"/>
                <a:gd name="T81" fmla="*/ 6 h 16"/>
                <a:gd name="T82" fmla="*/ 1 w 9"/>
                <a:gd name="T83" fmla="*/ 6 h 16"/>
                <a:gd name="T84" fmla="*/ 1 w 9"/>
                <a:gd name="T85" fmla="*/ 5 h 16"/>
                <a:gd name="T86" fmla="*/ 4 w 9"/>
                <a:gd name="T8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" h="16">
                  <a:moveTo>
                    <a:pt x="4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6" y="5"/>
                    <a:pt x="6" y="5"/>
                    <a:pt x="6" y="6"/>
                  </a:cubicBezTo>
                  <a:cubicBezTo>
                    <a:pt x="7" y="6"/>
                    <a:pt x="7" y="6"/>
                    <a:pt x="7" y="7"/>
                  </a:cubicBezTo>
                  <a:cubicBezTo>
                    <a:pt x="8" y="7"/>
                    <a:pt x="8" y="7"/>
                    <a:pt x="8" y="8"/>
                  </a:cubicBezTo>
                  <a:cubicBezTo>
                    <a:pt x="8" y="8"/>
                    <a:pt x="9" y="9"/>
                    <a:pt x="9" y="9"/>
                  </a:cubicBezTo>
                  <a:cubicBezTo>
                    <a:pt x="9" y="9"/>
                    <a:pt x="9" y="10"/>
                    <a:pt x="9" y="10"/>
                  </a:cubicBezTo>
                  <a:cubicBezTo>
                    <a:pt x="9" y="11"/>
                    <a:pt x="9" y="11"/>
                    <a:pt x="8" y="12"/>
                  </a:cubicBezTo>
                  <a:cubicBezTo>
                    <a:pt x="8" y="12"/>
                    <a:pt x="8" y="13"/>
                    <a:pt x="8" y="13"/>
                  </a:cubicBezTo>
                  <a:cubicBezTo>
                    <a:pt x="8" y="13"/>
                    <a:pt x="8" y="14"/>
                    <a:pt x="7" y="14"/>
                  </a:cubicBezTo>
                  <a:cubicBezTo>
                    <a:pt x="7" y="14"/>
                    <a:pt x="7" y="15"/>
                    <a:pt x="6" y="15"/>
                  </a:cubicBezTo>
                  <a:cubicBezTo>
                    <a:pt x="6" y="15"/>
                    <a:pt x="5" y="15"/>
                    <a:pt x="5" y="16"/>
                  </a:cubicBezTo>
                  <a:cubicBezTo>
                    <a:pt x="4" y="16"/>
                    <a:pt x="4" y="16"/>
                    <a:pt x="3" y="16"/>
                  </a:cubicBezTo>
                  <a:cubicBezTo>
                    <a:pt x="3" y="16"/>
                    <a:pt x="2" y="16"/>
                    <a:pt x="2" y="16"/>
                  </a:cubicBezTo>
                  <a:cubicBezTo>
                    <a:pt x="2" y="16"/>
                    <a:pt x="1" y="16"/>
                    <a:pt x="1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1" y="14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4" y="15"/>
                    <a:pt x="5" y="15"/>
                    <a:pt x="5" y="15"/>
                  </a:cubicBezTo>
                  <a:cubicBezTo>
                    <a:pt x="5" y="15"/>
                    <a:pt x="5" y="15"/>
                    <a:pt x="6" y="14"/>
                  </a:cubicBezTo>
                  <a:cubicBezTo>
                    <a:pt x="6" y="14"/>
                    <a:pt x="7" y="14"/>
                    <a:pt x="7" y="13"/>
                  </a:cubicBezTo>
                  <a:cubicBezTo>
                    <a:pt x="7" y="13"/>
                    <a:pt x="7" y="12"/>
                    <a:pt x="7" y="12"/>
                  </a:cubicBezTo>
                  <a:cubicBezTo>
                    <a:pt x="7" y="12"/>
                    <a:pt x="7" y="11"/>
                    <a:pt x="7" y="11"/>
                  </a:cubicBezTo>
                  <a:cubicBezTo>
                    <a:pt x="7" y="10"/>
                    <a:pt x="7" y="10"/>
                    <a:pt x="7" y="9"/>
                  </a:cubicBezTo>
                  <a:cubicBezTo>
                    <a:pt x="7" y="9"/>
                    <a:pt x="6" y="8"/>
                    <a:pt x="6" y="8"/>
                  </a:cubicBezTo>
                  <a:cubicBezTo>
                    <a:pt x="6" y="8"/>
                    <a:pt x="5" y="7"/>
                    <a:pt x="5" y="7"/>
                  </a:cubicBezTo>
                  <a:cubicBezTo>
                    <a:pt x="5" y="7"/>
                    <a:pt x="4" y="7"/>
                    <a:pt x="4" y="7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2" y="6"/>
                    <a:pt x="2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5"/>
                    <a:pt x="1" y="5"/>
                    <a:pt x="1" y="5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25" name="îşliḑe"/>
            <p:cNvSpPr/>
            <p:nvPr/>
          </p:nvSpPr>
          <p:spPr bwMode="auto">
            <a:xfrm>
              <a:off x="3856038" y="3709988"/>
              <a:ext cx="33338" cy="52388"/>
            </a:xfrm>
            <a:custGeom>
              <a:avLst/>
              <a:gdLst>
                <a:gd name="T0" fmla="*/ 0 w 10"/>
                <a:gd name="T1" fmla="*/ 16 h 16"/>
                <a:gd name="T2" fmla="*/ 0 w 10"/>
                <a:gd name="T3" fmla="*/ 16 h 16"/>
                <a:gd name="T4" fmla="*/ 2 w 10"/>
                <a:gd name="T5" fmla="*/ 14 h 16"/>
                <a:gd name="T6" fmla="*/ 4 w 10"/>
                <a:gd name="T7" fmla="*/ 12 h 16"/>
                <a:gd name="T8" fmla="*/ 5 w 10"/>
                <a:gd name="T9" fmla="*/ 10 h 16"/>
                <a:gd name="T10" fmla="*/ 6 w 10"/>
                <a:gd name="T11" fmla="*/ 9 h 16"/>
                <a:gd name="T12" fmla="*/ 7 w 10"/>
                <a:gd name="T13" fmla="*/ 8 h 16"/>
                <a:gd name="T14" fmla="*/ 7 w 10"/>
                <a:gd name="T15" fmla="*/ 7 h 16"/>
                <a:gd name="T16" fmla="*/ 7 w 10"/>
                <a:gd name="T17" fmla="*/ 6 h 16"/>
                <a:gd name="T18" fmla="*/ 7 w 10"/>
                <a:gd name="T19" fmla="*/ 4 h 16"/>
                <a:gd name="T20" fmla="*/ 6 w 10"/>
                <a:gd name="T21" fmla="*/ 3 h 16"/>
                <a:gd name="T22" fmla="*/ 5 w 10"/>
                <a:gd name="T23" fmla="*/ 2 h 16"/>
                <a:gd name="T24" fmla="*/ 4 w 10"/>
                <a:gd name="T25" fmla="*/ 2 h 16"/>
                <a:gd name="T26" fmla="*/ 3 w 10"/>
                <a:gd name="T27" fmla="*/ 2 h 16"/>
                <a:gd name="T28" fmla="*/ 2 w 10"/>
                <a:gd name="T29" fmla="*/ 3 h 16"/>
                <a:gd name="T30" fmla="*/ 1 w 10"/>
                <a:gd name="T31" fmla="*/ 3 h 16"/>
                <a:gd name="T32" fmla="*/ 1 w 10"/>
                <a:gd name="T33" fmla="*/ 4 h 16"/>
                <a:gd name="T34" fmla="*/ 0 w 10"/>
                <a:gd name="T35" fmla="*/ 4 h 16"/>
                <a:gd name="T36" fmla="*/ 1 w 10"/>
                <a:gd name="T37" fmla="*/ 3 h 16"/>
                <a:gd name="T38" fmla="*/ 1 w 10"/>
                <a:gd name="T39" fmla="*/ 2 h 16"/>
                <a:gd name="T40" fmla="*/ 2 w 10"/>
                <a:gd name="T41" fmla="*/ 1 h 16"/>
                <a:gd name="T42" fmla="*/ 3 w 10"/>
                <a:gd name="T43" fmla="*/ 0 h 16"/>
                <a:gd name="T44" fmla="*/ 4 w 10"/>
                <a:gd name="T45" fmla="*/ 0 h 16"/>
                <a:gd name="T46" fmla="*/ 6 w 10"/>
                <a:gd name="T47" fmla="*/ 0 h 16"/>
                <a:gd name="T48" fmla="*/ 7 w 10"/>
                <a:gd name="T49" fmla="*/ 1 h 16"/>
                <a:gd name="T50" fmla="*/ 8 w 10"/>
                <a:gd name="T51" fmla="*/ 1 h 16"/>
                <a:gd name="T52" fmla="*/ 8 w 10"/>
                <a:gd name="T53" fmla="*/ 2 h 16"/>
                <a:gd name="T54" fmla="*/ 9 w 10"/>
                <a:gd name="T55" fmla="*/ 4 h 16"/>
                <a:gd name="T56" fmla="*/ 9 w 10"/>
                <a:gd name="T57" fmla="*/ 5 h 16"/>
                <a:gd name="T58" fmla="*/ 9 w 10"/>
                <a:gd name="T59" fmla="*/ 6 h 16"/>
                <a:gd name="T60" fmla="*/ 8 w 10"/>
                <a:gd name="T61" fmla="*/ 7 h 16"/>
                <a:gd name="T62" fmla="*/ 8 w 10"/>
                <a:gd name="T63" fmla="*/ 8 h 16"/>
                <a:gd name="T64" fmla="*/ 7 w 10"/>
                <a:gd name="T65" fmla="*/ 9 h 16"/>
                <a:gd name="T66" fmla="*/ 6 w 10"/>
                <a:gd name="T67" fmla="*/ 10 h 16"/>
                <a:gd name="T68" fmla="*/ 4 w 10"/>
                <a:gd name="T69" fmla="*/ 12 h 16"/>
                <a:gd name="T70" fmla="*/ 2 w 10"/>
                <a:gd name="T71" fmla="*/ 14 h 16"/>
                <a:gd name="T72" fmla="*/ 6 w 10"/>
                <a:gd name="T73" fmla="*/ 14 h 16"/>
                <a:gd name="T74" fmla="*/ 7 w 10"/>
                <a:gd name="T75" fmla="*/ 14 h 16"/>
                <a:gd name="T76" fmla="*/ 8 w 10"/>
                <a:gd name="T77" fmla="*/ 14 h 16"/>
                <a:gd name="T78" fmla="*/ 9 w 10"/>
                <a:gd name="T79" fmla="*/ 14 h 16"/>
                <a:gd name="T80" fmla="*/ 9 w 10"/>
                <a:gd name="T81" fmla="*/ 14 h 16"/>
                <a:gd name="T82" fmla="*/ 9 w 10"/>
                <a:gd name="T83" fmla="*/ 13 h 16"/>
                <a:gd name="T84" fmla="*/ 10 w 10"/>
                <a:gd name="T85" fmla="*/ 13 h 16"/>
                <a:gd name="T86" fmla="*/ 9 w 10"/>
                <a:gd name="T87" fmla="*/ 14 h 16"/>
                <a:gd name="T88" fmla="*/ 9 w 10"/>
                <a:gd name="T89" fmla="*/ 15 h 16"/>
                <a:gd name="T90" fmla="*/ 9 w 10"/>
                <a:gd name="T91" fmla="*/ 16 h 16"/>
                <a:gd name="T92" fmla="*/ 0 w 10"/>
                <a:gd name="T9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" h="16">
                  <a:moveTo>
                    <a:pt x="0" y="16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2" y="14"/>
                    <a:pt x="2" y="14"/>
                  </a:cubicBezTo>
                  <a:cubicBezTo>
                    <a:pt x="3" y="13"/>
                    <a:pt x="3" y="13"/>
                    <a:pt x="4" y="12"/>
                  </a:cubicBezTo>
                  <a:cubicBezTo>
                    <a:pt x="5" y="11"/>
                    <a:pt x="5" y="10"/>
                    <a:pt x="5" y="10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8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7" y="5"/>
                    <a:pt x="7" y="4"/>
                  </a:cubicBezTo>
                  <a:cubicBezTo>
                    <a:pt x="7" y="4"/>
                    <a:pt x="7" y="3"/>
                    <a:pt x="6" y="3"/>
                  </a:cubicBezTo>
                  <a:cubicBezTo>
                    <a:pt x="6" y="3"/>
                    <a:pt x="6" y="2"/>
                    <a:pt x="5" y="2"/>
                  </a:cubicBezTo>
                  <a:cubicBezTo>
                    <a:pt x="5" y="2"/>
                    <a:pt x="4" y="2"/>
                    <a:pt x="4" y="2"/>
                  </a:cubicBezTo>
                  <a:cubicBezTo>
                    <a:pt x="4" y="2"/>
                    <a:pt x="3" y="2"/>
                    <a:pt x="3" y="2"/>
                  </a:cubicBezTo>
                  <a:cubicBezTo>
                    <a:pt x="3" y="2"/>
                    <a:pt x="2" y="2"/>
                    <a:pt x="2" y="3"/>
                  </a:cubicBezTo>
                  <a:cubicBezTo>
                    <a:pt x="2" y="3"/>
                    <a:pt x="2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1" y="3"/>
                    <a:pt x="1" y="3"/>
                  </a:cubicBezTo>
                  <a:cubicBezTo>
                    <a:pt x="1" y="3"/>
                    <a:pt x="1" y="2"/>
                    <a:pt x="1" y="2"/>
                  </a:cubicBezTo>
                  <a:cubicBezTo>
                    <a:pt x="1" y="2"/>
                    <a:pt x="2" y="1"/>
                    <a:pt x="2" y="1"/>
                  </a:cubicBezTo>
                  <a:cubicBezTo>
                    <a:pt x="2" y="1"/>
                    <a:pt x="3" y="1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6" y="0"/>
                  </a:cubicBezTo>
                  <a:cubicBezTo>
                    <a:pt x="6" y="0"/>
                    <a:pt x="6" y="1"/>
                    <a:pt x="7" y="1"/>
                  </a:cubicBezTo>
                  <a:cubicBezTo>
                    <a:pt x="7" y="1"/>
                    <a:pt x="7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3"/>
                    <a:pt x="9" y="3"/>
                    <a:pt x="9" y="4"/>
                  </a:cubicBezTo>
                  <a:cubicBezTo>
                    <a:pt x="9" y="4"/>
                    <a:pt x="9" y="4"/>
                    <a:pt x="9" y="5"/>
                  </a:cubicBezTo>
                  <a:cubicBezTo>
                    <a:pt x="9" y="5"/>
                    <a:pt x="9" y="6"/>
                    <a:pt x="9" y="6"/>
                  </a:cubicBezTo>
                  <a:cubicBezTo>
                    <a:pt x="9" y="6"/>
                    <a:pt x="9" y="6"/>
                    <a:pt x="8" y="7"/>
                  </a:cubicBezTo>
                  <a:cubicBezTo>
                    <a:pt x="8" y="7"/>
                    <a:pt x="8" y="7"/>
                    <a:pt x="8" y="8"/>
                  </a:cubicBezTo>
                  <a:cubicBezTo>
                    <a:pt x="8" y="8"/>
                    <a:pt x="8" y="8"/>
                    <a:pt x="7" y="9"/>
                  </a:cubicBezTo>
                  <a:cubicBezTo>
                    <a:pt x="7" y="9"/>
                    <a:pt x="7" y="9"/>
                    <a:pt x="6" y="10"/>
                  </a:cubicBezTo>
                  <a:cubicBezTo>
                    <a:pt x="6" y="11"/>
                    <a:pt x="5" y="12"/>
                    <a:pt x="4" y="12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4" y="14"/>
                    <a:pt x="5" y="14"/>
                    <a:pt x="6" y="14"/>
                  </a:cubicBezTo>
                  <a:cubicBezTo>
                    <a:pt x="6" y="14"/>
                    <a:pt x="7" y="14"/>
                    <a:pt x="7" y="14"/>
                  </a:cubicBezTo>
                  <a:cubicBezTo>
                    <a:pt x="7" y="14"/>
                    <a:pt x="7" y="14"/>
                    <a:pt x="8" y="14"/>
                  </a:cubicBezTo>
                  <a:cubicBezTo>
                    <a:pt x="8" y="14"/>
                    <a:pt x="8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4"/>
                    <a:pt x="10" y="14"/>
                    <a:pt x="9" y="14"/>
                  </a:cubicBezTo>
                  <a:cubicBezTo>
                    <a:pt x="9" y="14"/>
                    <a:pt x="9" y="15"/>
                    <a:pt x="9" y="15"/>
                  </a:cubicBezTo>
                  <a:cubicBezTo>
                    <a:pt x="9" y="16"/>
                    <a:pt x="9" y="16"/>
                    <a:pt x="9" y="16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26" name="îṧlíḑè"/>
            <p:cNvSpPr/>
            <p:nvPr/>
          </p:nvSpPr>
          <p:spPr bwMode="auto">
            <a:xfrm>
              <a:off x="3367088" y="3563938"/>
              <a:ext cx="39688" cy="36513"/>
            </a:xfrm>
            <a:custGeom>
              <a:avLst/>
              <a:gdLst>
                <a:gd name="T0" fmla="*/ 10 w 12"/>
                <a:gd name="T1" fmla="*/ 1 h 11"/>
                <a:gd name="T2" fmla="*/ 10 w 12"/>
                <a:gd name="T3" fmla="*/ 1 h 11"/>
                <a:gd name="T4" fmla="*/ 10 w 12"/>
                <a:gd name="T5" fmla="*/ 0 h 11"/>
                <a:gd name="T6" fmla="*/ 11 w 12"/>
                <a:gd name="T7" fmla="*/ 1 h 11"/>
                <a:gd name="T8" fmla="*/ 12 w 12"/>
                <a:gd name="T9" fmla="*/ 5 h 11"/>
                <a:gd name="T10" fmla="*/ 12 w 12"/>
                <a:gd name="T11" fmla="*/ 7 h 11"/>
                <a:gd name="T12" fmla="*/ 12 w 12"/>
                <a:gd name="T13" fmla="*/ 8 h 11"/>
                <a:gd name="T14" fmla="*/ 11 w 12"/>
                <a:gd name="T15" fmla="*/ 9 h 11"/>
                <a:gd name="T16" fmla="*/ 10 w 12"/>
                <a:gd name="T17" fmla="*/ 9 h 11"/>
                <a:gd name="T18" fmla="*/ 9 w 12"/>
                <a:gd name="T19" fmla="*/ 9 h 11"/>
                <a:gd name="T20" fmla="*/ 8 w 12"/>
                <a:gd name="T21" fmla="*/ 8 h 11"/>
                <a:gd name="T22" fmla="*/ 7 w 12"/>
                <a:gd name="T23" fmla="*/ 8 h 11"/>
                <a:gd name="T24" fmla="*/ 8 w 12"/>
                <a:gd name="T25" fmla="*/ 9 h 11"/>
                <a:gd name="T26" fmla="*/ 7 w 12"/>
                <a:gd name="T27" fmla="*/ 10 h 11"/>
                <a:gd name="T28" fmla="*/ 7 w 12"/>
                <a:gd name="T29" fmla="*/ 11 h 11"/>
                <a:gd name="T30" fmla="*/ 6 w 12"/>
                <a:gd name="T31" fmla="*/ 11 h 11"/>
                <a:gd name="T32" fmla="*/ 4 w 12"/>
                <a:gd name="T33" fmla="*/ 11 h 11"/>
                <a:gd name="T34" fmla="*/ 3 w 12"/>
                <a:gd name="T35" fmla="*/ 11 h 11"/>
                <a:gd name="T36" fmla="*/ 2 w 12"/>
                <a:gd name="T37" fmla="*/ 10 h 11"/>
                <a:gd name="T38" fmla="*/ 2 w 12"/>
                <a:gd name="T39" fmla="*/ 9 h 11"/>
                <a:gd name="T40" fmla="*/ 0 w 12"/>
                <a:gd name="T41" fmla="*/ 4 h 11"/>
                <a:gd name="T42" fmla="*/ 0 w 12"/>
                <a:gd name="T43" fmla="*/ 4 h 11"/>
                <a:gd name="T44" fmla="*/ 1 w 12"/>
                <a:gd name="T45" fmla="*/ 4 h 11"/>
                <a:gd name="T46" fmla="*/ 1 w 12"/>
                <a:gd name="T47" fmla="*/ 4 h 11"/>
                <a:gd name="T48" fmla="*/ 1 w 12"/>
                <a:gd name="T49" fmla="*/ 5 h 11"/>
                <a:gd name="T50" fmla="*/ 2 w 12"/>
                <a:gd name="T51" fmla="*/ 5 h 11"/>
                <a:gd name="T52" fmla="*/ 10 w 12"/>
                <a:gd name="T53" fmla="*/ 2 h 11"/>
                <a:gd name="T54" fmla="*/ 10 w 12"/>
                <a:gd name="T55" fmla="*/ 2 h 11"/>
                <a:gd name="T56" fmla="*/ 10 w 12"/>
                <a:gd name="T57" fmla="*/ 1 h 11"/>
                <a:gd name="T58" fmla="*/ 6 w 12"/>
                <a:gd name="T59" fmla="*/ 4 h 11"/>
                <a:gd name="T60" fmla="*/ 2 w 12"/>
                <a:gd name="T61" fmla="*/ 6 h 11"/>
                <a:gd name="T62" fmla="*/ 2 w 12"/>
                <a:gd name="T63" fmla="*/ 6 h 11"/>
                <a:gd name="T64" fmla="*/ 1 w 12"/>
                <a:gd name="T65" fmla="*/ 7 h 11"/>
                <a:gd name="T66" fmla="*/ 2 w 12"/>
                <a:gd name="T67" fmla="*/ 8 h 11"/>
                <a:gd name="T68" fmla="*/ 3 w 12"/>
                <a:gd name="T69" fmla="*/ 9 h 11"/>
                <a:gd name="T70" fmla="*/ 4 w 12"/>
                <a:gd name="T71" fmla="*/ 10 h 11"/>
                <a:gd name="T72" fmla="*/ 5 w 12"/>
                <a:gd name="T73" fmla="*/ 10 h 11"/>
                <a:gd name="T74" fmla="*/ 6 w 12"/>
                <a:gd name="T75" fmla="*/ 9 h 11"/>
                <a:gd name="T76" fmla="*/ 7 w 12"/>
                <a:gd name="T77" fmla="*/ 8 h 11"/>
                <a:gd name="T78" fmla="*/ 7 w 12"/>
                <a:gd name="T79" fmla="*/ 7 h 11"/>
                <a:gd name="T80" fmla="*/ 6 w 12"/>
                <a:gd name="T81" fmla="*/ 4 h 11"/>
                <a:gd name="T82" fmla="*/ 12 w 12"/>
                <a:gd name="T83" fmla="*/ 5 h 11"/>
                <a:gd name="T84" fmla="*/ 11 w 12"/>
                <a:gd name="T85" fmla="*/ 4 h 11"/>
                <a:gd name="T86" fmla="*/ 11 w 12"/>
                <a:gd name="T87" fmla="*/ 3 h 11"/>
                <a:gd name="T88" fmla="*/ 10 w 12"/>
                <a:gd name="T89" fmla="*/ 3 h 11"/>
                <a:gd name="T90" fmla="*/ 7 w 12"/>
                <a:gd name="T91" fmla="*/ 4 h 11"/>
                <a:gd name="T92" fmla="*/ 7 w 12"/>
                <a:gd name="T93" fmla="*/ 6 h 11"/>
                <a:gd name="T94" fmla="*/ 8 w 12"/>
                <a:gd name="T95" fmla="*/ 7 h 11"/>
                <a:gd name="T96" fmla="*/ 9 w 12"/>
                <a:gd name="T97" fmla="*/ 8 h 11"/>
                <a:gd name="T98" fmla="*/ 10 w 12"/>
                <a:gd name="T99" fmla="*/ 8 h 11"/>
                <a:gd name="T100" fmla="*/ 11 w 12"/>
                <a:gd name="T101" fmla="*/ 7 h 11"/>
                <a:gd name="T102" fmla="*/ 12 w 12"/>
                <a:gd name="T103" fmla="*/ 6 h 11"/>
                <a:gd name="T104" fmla="*/ 12 w 12"/>
                <a:gd name="T105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" h="11">
                  <a:moveTo>
                    <a:pt x="10" y="1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1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6"/>
                    <a:pt x="12" y="6"/>
                    <a:pt x="12" y="7"/>
                  </a:cubicBezTo>
                  <a:cubicBezTo>
                    <a:pt x="12" y="7"/>
                    <a:pt x="12" y="7"/>
                    <a:pt x="12" y="8"/>
                  </a:cubicBezTo>
                  <a:cubicBezTo>
                    <a:pt x="12" y="8"/>
                    <a:pt x="11" y="9"/>
                    <a:pt x="11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8" y="8"/>
                    <a:pt x="8" y="9"/>
                  </a:cubicBezTo>
                  <a:cubicBezTo>
                    <a:pt x="8" y="9"/>
                    <a:pt x="7" y="9"/>
                    <a:pt x="7" y="10"/>
                  </a:cubicBezTo>
                  <a:cubicBezTo>
                    <a:pt x="7" y="10"/>
                    <a:pt x="7" y="10"/>
                    <a:pt x="7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5" y="11"/>
                    <a:pt x="4" y="11"/>
                    <a:pt x="4" y="11"/>
                  </a:cubicBezTo>
                  <a:cubicBezTo>
                    <a:pt x="4" y="11"/>
                    <a:pt x="3" y="11"/>
                    <a:pt x="3" y="11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5"/>
                    <a:pt x="1" y="5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lose/>
                  <a:moveTo>
                    <a:pt x="6" y="4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1" y="7"/>
                    <a:pt x="1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9"/>
                    <a:pt x="2" y="9"/>
                    <a:pt x="3" y="9"/>
                  </a:cubicBezTo>
                  <a:cubicBezTo>
                    <a:pt x="3" y="10"/>
                    <a:pt x="3" y="10"/>
                    <a:pt x="4" y="10"/>
                  </a:cubicBezTo>
                  <a:cubicBezTo>
                    <a:pt x="4" y="10"/>
                    <a:pt x="5" y="10"/>
                    <a:pt x="5" y="10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7" y="9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4"/>
                    <a:pt x="6" y="4"/>
                    <a:pt x="6" y="4"/>
                  </a:cubicBezTo>
                  <a:close/>
                  <a:moveTo>
                    <a:pt x="12" y="5"/>
                  </a:moveTo>
                  <a:cubicBezTo>
                    <a:pt x="11" y="4"/>
                    <a:pt x="11" y="4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3"/>
                    <a:pt x="10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8" y="7"/>
                    <a:pt x="8" y="7"/>
                  </a:cubicBezTo>
                  <a:cubicBezTo>
                    <a:pt x="8" y="7"/>
                    <a:pt x="8" y="8"/>
                    <a:pt x="9" y="8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2" y="6"/>
                    <a:pt x="12" y="6"/>
                  </a:cubicBezTo>
                  <a:cubicBezTo>
                    <a:pt x="12" y="6"/>
                    <a:pt x="12" y="5"/>
                    <a:pt x="12" y="5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27" name="îsḷíḍê"/>
            <p:cNvSpPr/>
            <p:nvPr/>
          </p:nvSpPr>
          <p:spPr bwMode="auto">
            <a:xfrm>
              <a:off x="3367088" y="3563938"/>
              <a:ext cx="39688" cy="36513"/>
            </a:xfrm>
            <a:custGeom>
              <a:avLst/>
              <a:gdLst>
                <a:gd name="T0" fmla="*/ 10 w 12"/>
                <a:gd name="T1" fmla="*/ 1 h 11"/>
                <a:gd name="T2" fmla="*/ 10 w 12"/>
                <a:gd name="T3" fmla="*/ 1 h 11"/>
                <a:gd name="T4" fmla="*/ 10 w 12"/>
                <a:gd name="T5" fmla="*/ 0 h 11"/>
                <a:gd name="T6" fmla="*/ 11 w 12"/>
                <a:gd name="T7" fmla="*/ 1 h 11"/>
                <a:gd name="T8" fmla="*/ 12 w 12"/>
                <a:gd name="T9" fmla="*/ 5 h 11"/>
                <a:gd name="T10" fmla="*/ 12 w 12"/>
                <a:gd name="T11" fmla="*/ 7 h 11"/>
                <a:gd name="T12" fmla="*/ 12 w 12"/>
                <a:gd name="T13" fmla="*/ 8 h 11"/>
                <a:gd name="T14" fmla="*/ 11 w 12"/>
                <a:gd name="T15" fmla="*/ 9 h 11"/>
                <a:gd name="T16" fmla="*/ 10 w 12"/>
                <a:gd name="T17" fmla="*/ 9 h 11"/>
                <a:gd name="T18" fmla="*/ 9 w 12"/>
                <a:gd name="T19" fmla="*/ 9 h 11"/>
                <a:gd name="T20" fmla="*/ 8 w 12"/>
                <a:gd name="T21" fmla="*/ 8 h 11"/>
                <a:gd name="T22" fmla="*/ 7 w 12"/>
                <a:gd name="T23" fmla="*/ 8 h 11"/>
                <a:gd name="T24" fmla="*/ 8 w 12"/>
                <a:gd name="T25" fmla="*/ 9 h 11"/>
                <a:gd name="T26" fmla="*/ 7 w 12"/>
                <a:gd name="T27" fmla="*/ 10 h 11"/>
                <a:gd name="T28" fmla="*/ 7 w 12"/>
                <a:gd name="T29" fmla="*/ 11 h 11"/>
                <a:gd name="T30" fmla="*/ 6 w 12"/>
                <a:gd name="T31" fmla="*/ 11 h 11"/>
                <a:gd name="T32" fmla="*/ 4 w 12"/>
                <a:gd name="T33" fmla="*/ 11 h 11"/>
                <a:gd name="T34" fmla="*/ 3 w 12"/>
                <a:gd name="T35" fmla="*/ 11 h 11"/>
                <a:gd name="T36" fmla="*/ 2 w 12"/>
                <a:gd name="T37" fmla="*/ 10 h 11"/>
                <a:gd name="T38" fmla="*/ 2 w 12"/>
                <a:gd name="T39" fmla="*/ 9 h 11"/>
                <a:gd name="T40" fmla="*/ 0 w 12"/>
                <a:gd name="T41" fmla="*/ 4 h 11"/>
                <a:gd name="T42" fmla="*/ 0 w 12"/>
                <a:gd name="T43" fmla="*/ 4 h 11"/>
                <a:gd name="T44" fmla="*/ 1 w 12"/>
                <a:gd name="T45" fmla="*/ 4 h 11"/>
                <a:gd name="T46" fmla="*/ 1 w 12"/>
                <a:gd name="T47" fmla="*/ 4 h 11"/>
                <a:gd name="T48" fmla="*/ 1 w 12"/>
                <a:gd name="T49" fmla="*/ 5 h 11"/>
                <a:gd name="T50" fmla="*/ 2 w 12"/>
                <a:gd name="T51" fmla="*/ 5 h 11"/>
                <a:gd name="T52" fmla="*/ 10 w 12"/>
                <a:gd name="T53" fmla="*/ 2 h 11"/>
                <a:gd name="T54" fmla="*/ 10 w 12"/>
                <a:gd name="T55" fmla="*/ 2 h 11"/>
                <a:gd name="T56" fmla="*/ 10 w 12"/>
                <a:gd name="T57" fmla="*/ 1 h 11"/>
                <a:gd name="T58" fmla="*/ 6 w 12"/>
                <a:gd name="T59" fmla="*/ 4 h 11"/>
                <a:gd name="T60" fmla="*/ 2 w 12"/>
                <a:gd name="T61" fmla="*/ 6 h 11"/>
                <a:gd name="T62" fmla="*/ 2 w 12"/>
                <a:gd name="T63" fmla="*/ 6 h 11"/>
                <a:gd name="T64" fmla="*/ 1 w 12"/>
                <a:gd name="T65" fmla="*/ 7 h 11"/>
                <a:gd name="T66" fmla="*/ 2 w 12"/>
                <a:gd name="T67" fmla="*/ 8 h 11"/>
                <a:gd name="T68" fmla="*/ 3 w 12"/>
                <a:gd name="T69" fmla="*/ 9 h 11"/>
                <a:gd name="T70" fmla="*/ 4 w 12"/>
                <a:gd name="T71" fmla="*/ 10 h 11"/>
                <a:gd name="T72" fmla="*/ 5 w 12"/>
                <a:gd name="T73" fmla="*/ 10 h 11"/>
                <a:gd name="T74" fmla="*/ 6 w 12"/>
                <a:gd name="T75" fmla="*/ 9 h 11"/>
                <a:gd name="T76" fmla="*/ 7 w 12"/>
                <a:gd name="T77" fmla="*/ 8 h 11"/>
                <a:gd name="T78" fmla="*/ 7 w 12"/>
                <a:gd name="T79" fmla="*/ 7 h 11"/>
                <a:gd name="T80" fmla="*/ 6 w 12"/>
                <a:gd name="T81" fmla="*/ 4 h 11"/>
                <a:gd name="T82" fmla="*/ 12 w 12"/>
                <a:gd name="T83" fmla="*/ 5 h 11"/>
                <a:gd name="T84" fmla="*/ 11 w 12"/>
                <a:gd name="T85" fmla="*/ 4 h 11"/>
                <a:gd name="T86" fmla="*/ 11 w 12"/>
                <a:gd name="T87" fmla="*/ 3 h 11"/>
                <a:gd name="T88" fmla="*/ 10 w 12"/>
                <a:gd name="T89" fmla="*/ 3 h 11"/>
                <a:gd name="T90" fmla="*/ 7 w 12"/>
                <a:gd name="T91" fmla="*/ 4 h 11"/>
                <a:gd name="T92" fmla="*/ 7 w 12"/>
                <a:gd name="T93" fmla="*/ 6 h 11"/>
                <a:gd name="T94" fmla="*/ 8 w 12"/>
                <a:gd name="T95" fmla="*/ 7 h 11"/>
                <a:gd name="T96" fmla="*/ 9 w 12"/>
                <a:gd name="T97" fmla="*/ 8 h 11"/>
                <a:gd name="T98" fmla="*/ 10 w 12"/>
                <a:gd name="T99" fmla="*/ 8 h 11"/>
                <a:gd name="T100" fmla="*/ 11 w 12"/>
                <a:gd name="T101" fmla="*/ 7 h 11"/>
                <a:gd name="T102" fmla="*/ 12 w 12"/>
                <a:gd name="T103" fmla="*/ 6 h 11"/>
                <a:gd name="T104" fmla="*/ 12 w 12"/>
                <a:gd name="T105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" h="11">
                  <a:moveTo>
                    <a:pt x="10" y="1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1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6"/>
                    <a:pt x="12" y="6"/>
                    <a:pt x="12" y="7"/>
                  </a:cubicBezTo>
                  <a:cubicBezTo>
                    <a:pt x="12" y="7"/>
                    <a:pt x="12" y="7"/>
                    <a:pt x="12" y="8"/>
                  </a:cubicBezTo>
                  <a:cubicBezTo>
                    <a:pt x="12" y="8"/>
                    <a:pt x="11" y="9"/>
                    <a:pt x="11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8" y="8"/>
                    <a:pt x="8" y="9"/>
                  </a:cubicBezTo>
                  <a:cubicBezTo>
                    <a:pt x="8" y="9"/>
                    <a:pt x="7" y="9"/>
                    <a:pt x="7" y="10"/>
                  </a:cubicBezTo>
                  <a:cubicBezTo>
                    <a:pt x="7" y="10"/>
                    <a:pt x="7" y="10"/>
                    <a:pt x="7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5" y="11"/>
                    <a:pt x="4" y="11"/>
                    <a:pt x="4" y="11"/>
                  </a:cubicBezTo>
                  <a:cubicBezTo>
                    <a:pt x="4" y="11"/>
                    <a:pt x="3" y="11"/>
                    <a:pt x="3" y="11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5"/>
                    <a:pt x="1" y="5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lose/>
                  <a:moveTo>
                    <a:pt x="6" y="4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1" y="7"/>
                    <a:pt x="1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9"/>
                    <a:pt x="2" y="9"/>
                    <a:pt x="3" y="9"/>
                  </a:cubicBezTo>
                  <a:cubicBezTo>
                    <a:pt x="3" y="10"/>
                    <a:pt x="3" y="10"/>
                    <a:pt x="4" y="10"/>
                  </a:cubicBezTo>
                  <a:cubicBezTo>
                    <a:pt x="4" y="10"/>
                    <a:pt x="5" y="10"/>
                    <a:pt x="5" y="10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7" y="9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4"/>
                    <a:pt x="6" y="4"/>
                    <a:pt x="6" y="4"/>
                  </a:cubicBezTo>
                  <a:close/>
                  <a:moveTo>
                    <a:pt x="12" y="5"/>
                  </a:moveTo>
                  <a:cubicBezTo>
                    <a:pt x="11" y="4"/>
                    <a:pt x="11" y="4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3"/>
                    <a:pt x="10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8" y="7"/>
                    <a:pt x="8" y="7"/>
                  </a:cubicBezTo>
                  <a:cubicBezTo>
                    <a:pt x="8" y="7"/>
                    <a:pt x="8" y="8"/>
                    <a:pt x="9" y="8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2" y="6"/>
                    <a:pt x="12" y="6"/>
                  </a:cubicBezTo>
                  <a:cubicBezTo>
                    <a:pt x="12" y="6"/>
                    <a:pt x="12" y="5"/>
                    <a:pt x="12" y="5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28" name="íšliďè"/>
            <p:cNvSpPr/>
            <p:nvPr/>
          </p:nvSpPr>
          <p:spPr bwMode="auto">
            <a:xfrm>
              <a:off x="3394076" y="3622675"/>
              <a:ext cx="46038" cy="44450"/>
            </a:xfrm>
            <a:custGeom>
              <a:avLst/>
              <a:gdLst>
                <a:gd name="T0" fmla="*/ 14 w 14"/>
                <a:gd name="T1" fmla="*/ 7 h 13"/>
                <a:gd name="T2" fmla="*/ 12 w 14"/>
                <a:gd name="T3" fmla="*/ 9 h 13"/>
                <a:gd name="T4" fmla="*/ 12 w 14"/>
                <a:gd name="T5" fmla="*/ 9 h 13"/>
                <a:gd name="T6" fmla="*/ 12 w 14"/>
                <a:gd name="T7" fmla="*/ 8 h 13"/>
                <a:gd name="T8" fmla="*/ 12 w 14"/>
                <a:gd name="T9" fmla="*/ 8 h 13"/>
                <a:gd name="T10" fmla="*/ 12 w 14"/>
                <a:gd name="T11" fmla="*/ 7 h 13"/>
                <a:gd name="T12" fmla="*/ 12 w 14"/>
                <a:gd name="T13" fmla="*/ 6 h 13"/>
                <a:gd name="T14" fmla="*/ 12 w 14"/>
                <a:gd name="T15" fmla="*/ 5 h 13"/>
                <a:gd name="T16" fmla="*/ 11 w 14"/>
                <a:gd name="T17" fmla="*/ 4 h 13"/>
                <a:gd name="T18" fmla="*/ 11 w 14"/>
                <a:gd name="T19" fmla="*/ 3 h 13"/>
                <a:gd name="T20" fmla="*/ 10 w 14"/>
                <a:gd name="T21" fmla="*/ 3 h 13"/>
                <a:gd name="T22" fmla="*/ 10 w 14"/>
                <a:gd name="T23" fmla="*/ 3 h 13"/>
                <a:gd name="T24" fmla="*/ 10 w 14"/>
                <a:gd name="T25" fmla="*/ 3 h 13"/>
                <a:gd name="T26" fmla="*/ 7 w 14"/>
                <a:gd name="T27" fmla="*/ 6 h 13"/>
                <a:gd name="T28" fmla="*/ 8 w 14"/>
                <a:gd name="T29" fmla="*/ 7 h 13"/>
                <a:gd name="T30" fmla="*/ 8 w 14"/>
                <a:gd name="T31" fmla="*/ 7 h 13"/>
                <a:gd name="T32" fmla="*/ 9 w 14"/>
                <a:gd name="T33" fmla="*/ 7 h 13"/>
                <a:gd name="T34" fmla="*/ 9 w 14"/>
                <a:gd name="T35" fmla="*/ 7 h 13"/>
                <a:gd name="T36" fmla="*/ 10 w 14"/>
                <a:gd name="T37" fmla="*/ 7 h 13"/>
                <a:gd name="T38" fmla="*/ 10 w 14"/>
                <a:gd name="T39" fmla="*/ 7 h 13"/>
                <a:gd name="T40" fmla="*/ 10 w 14"/>
                <a:gd name="T41" fmla="*/ 7 h 13"/>
                <a:gd name="T42" fmla="*/ 7 w 14"/>
                <a:gd name="T43" fmla="*/ 9 h 13"/>
                <a:gd name="T44" fmla="*/ 6 w 14"/>
                <a:gd name="T45" fmla="*/ 9 h 13"/>
                <a:gd name="T46" fmla="*/ 6 w 14"/>
                <a:gd name="T47" fmla="*/ 9 h 13"/>
                <a:gd name="T48" fmla="*/ 7 w 14"/>
                <a:gd name="T49" fmla="*/ 9 h 13"/>
                <a:gd name="T50" fmla="*/ 7 w 14"/>
                <a:gd name="T51" fmla="*/ 8 h 13"/>
                <a:gd name="T52" fmla="*/ 7 w 14"/>
                <a:gd name="T53" fmla="*/ 8 h 13"/>
                <a:gd name="T54" fmla="*/ 7 w 14"/>
                <a:gd name="T55" fmla="*/ 7 h 13"/>
                <a:gd name="T56" fmla="*/ 6 w 14"/>
                <a:gd name="T57" fmla="*/ 6 h 13"/>
                <a:gd name="T58" fmla="*/ 3 w 14"/>
                <a:gd name="T59" fmla="*/ 8 h 13"/>
                <a:gd name="T60" fmla="*/ 2 w 14"/>
                <a:gd name="T61" fmla="*/ 9 h 13"/>
                <a:gd name="T62" fmla="*/ 2 w 14"/>
                <a:gd name="T63" fmla="*/ 9 h 13"/>
                <a:gd name="T64" fmla="*/ 3 w 14"/>
                <a:gd name="T65" fmla="*/ 9 h 13"/>
                <a:gd name="T66" fmla="*/ 4 w 14"/>
                <a:gd name="T67" fmla="*/ 11 h 13"/>
                <a:gd name="T68" fmla="*/ 4 w 14"/>
                <a:gd name="T69" fmla="*/ 11 h 13"/>
                <a:gd name="T70" fmla="*/ 5 w 14"/>
                <a:gd name="T71" fmla="*/ 12 h 13"/>
                <a:gd name="T72" fmla="*/ 6 w 14"/>
                <a:gd name="T73" fmla="*/ 12 h 13"/>
                <a:gd name="T74" fmla="*/ 7 w 14"/>
                <a:gd name="T75" fmla="*/ 12 h 13"/>
                <a:gd name="T76" fmla="*/ 7 w 14"/>
                <a:gd name="T77" fmla="*/ 12 h 13"/>
                <a:gd name="T78" fmla="*/ 8 w 14"/>
                <a:gd name="T79" fmla="*/ 12 h 13"/>
                <a:gd name="T80" fmla="*/ 7 w 14"/>
                <a:gd name="T81" fmla="*/ 12 h 13"/>
                <a:gd name="T82" fmla="*/ 5 w 14"/>
                <a:gd name="T83" fmla="*/ 13 h 13"/>
                <a:gd name="T84" fmla="*/ 0 w 14"/>
                <a:gd name="T85" fmla="*/ 7 h 13"/>
                <a:gd name="T86" fmla="*/ 0 w 14"/>
                <a:gd name="T87" fmla="*/ 7 h 13"/>
                <a:gd name="T88" fmla="*/ 1 w 14"/>
                <a:gd name="T89" fmla="*/ 7 h 13"/>
                <a:gd name="T90" fmla="*/ 1 w 14"/>
                <a:gd name="T91" fmla="*/ 7 h 13"/>
                <a:gd name="T92" fmla="*/ 1 w 14"/>
                <a:gd name="T93" fmla="*/ 7 h 13"/>
                <a:gd name="T94" fmla="*/ 2 w 14"/>
                <a:gd name="T95" fmla="*/ 7 h 13"/>
                <a:gd name="T96" fmla="*/ 2 w 14"/>
                <a:gd name="T97" fmla="*/ 7 h 13"/>
                <a:gd name="T98" fmla="*/ 9 w 14"/>
                <a:gd name="T99" fmla="*/ 2 h 13"/>
                <a:gd name="T100" fmla="*/ 9 w 14"/>
                <a:gd name="T101" fmla="*/ 2 h 13"/>
                <a:gd name="T102" fmla="*/ 9 w 14"/>
                <a:gd name="T103" fmla="*/ 1 h 13"/>
                <a:gd name="T104" fmla="*/ 9 w 14"/>
                <a:gd name="T105" fmla="*/ 1 h 13"/>
                <a:gd name="T106" fmla="*/ 9 w 14"/>
                <a:gd name="T107" fmla="*/ 0 h 13"/>
                <a:gd name="T108" fmla="*/ 9 w 14"/>
                <a:gd name="T109" fmla="*/ 0 h 13"/>
                <a:gd name="T110" fmla="*/ 14 w 14"/>
                <a:gd name="T111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" h="13">
                  <a:moveTo>
                    <a:pt x="14" y="7"/>
                  </a:move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9"/>
                    <a:pt x="11" y="9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7"/>
                    <a:pt x="12" y="7"/>
                  </a:cubicBezTo>
                  <a:cubicBezTo>
                    <a:pt x="12" y="7"/>
                    <a:pt x="12" y="6"/>
                    <a:pt x="12" y="6"/>
                  </a:cubicBezTo>
                  <a:cubicBezTo>
                    <a:pt x="12" y="6"/>
                    <a:pt x="12" y="6"/>
                    <a:pt x="12" y="5"/>
                  </a:cubicBezTo>
                  <a:cubicBezTo>
                    <a:pt x="12" y="5"/>
                    <a:pt x="12" y="5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10"/>
                    <a:pt x="6" y="10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8" y="8"/>
                    <a:pt x="7" y="8"/>
                  </a:cubicBezTo>
                  <a:cubicBezTo>
                    <a:pt x="7" y="8"/>
                    <a:pt x="7" y="7"/>
                    <a:pt x="7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3" y="9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2"/>
                    <a:pt x="5" y="12"/>
                    <a:pt x="5" y="12"/>
                  </a:cubicBezTo>
                  <a:cubicBezTo>
                    <a:pt x="5" y="12"/>
                    <a:pt x="6" y="12"/>
                    <a:pt x="6" y="12"/>
                  </a:cubicBezTo>
                  <a:cubicBezTo>
                    <a:pt x="6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8" y="12"/>
                    <a:pt x="8" y="12"/>
                  </a:cubicBezTo>
                  <a:cubicBezTo>
                    <a:pt x="8" y="12"/>
                    <a:pt x="8" y="12"/>
                    <a:pt x="7" y="12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lnTo>
                    <a:pt x="14" y="7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29" name="îṧlíďê"/>
            <p:cNvSpPr/>
            <p:nvPr/>
          </p:nvSpPr>
          <p:spPr bwMode="auto">
            <a:xfrm>
              <a:off x="3394076" y="3622675"/>
              <a:ext cx="46038" cy="44450"/>
            </a:xfrm>
            <a:custGeom>
              <a:avLst/>
              <a:gdLst>
                <a:gd name="T0" fmla="*/ 14 w 14"/>
                <a:gd name="T1" fmla="*/ 7 h 13"/>
                <a:gd name="T2" fmla="*/ 12 w 14"/>
                <a:gd name="T3" fmla="*/ 9 h 13"/>
                <a:gd name="T4" fmla="*/ 12 w 14"/>
                <a:gd name="T5" fmla="*/ 9 h 13"/>
                <a:gd name="T6" fmla="*/ 12 w 14"/>
                <a:gd name="T7" fmla="*/ 8 h 13"/>
                <a:gd name="T8" fmla="*/ 12 w 14"/>
                <a:gd name="T9" fmla="*/ 8 h 13"/>
                <a:gd name="T10" fmla="*/ 12 w 14"/>
                <a:gd name="T11" fmla="*/ 7 h 13"/>
                <a:gd name="T12" fmla="*/ 12 w 14"/>
                <a:gd name="T13" fmla="*/ 6 h 13"/>
                <a:gd name="T14" fmla="*/ 12 w 14"/>
                <a:gd name="T15" fmla="*/ 5 h 13"/>
                <a:gd name="T16" fmla="*/ 11 w 14"/>
                <a:gd name="T17" fmla="*/ 4 h 13"/>
                <a:gd name="T18" fmla="*/ 11 w 14"/>
                <a:gd name="T19" fmla="*/ 3 h 13"/>
                <a:gd name="T20" fmla="*/ 10 w 14"/>
                <a:gd name="T21" fmla="*/ 3 h 13"/>
                <a:gd name="T22" fmla="*/ 10 w 14"/>
                <a:gd name="T23" fmla="*/ 3 h 13"/>
                <a:gd name="T24" fmla="*/ 10 w 14"/>
                <a:gd name="T25" fmla="*/ 3 h 13"/>
                <a:gd name="T26" fmla="*/ 7 w 14"/>
                <a:gd name="T27" fmla="*/ 6 h 13"/>
                <a:gd name="T28" fmla="*/ 8 w 14"/>
                <a:gd name="T29" fmla="*/ 7 h 13"/>
                <a:gd name="T30" fmla="*/ 8 w 14"/>
                <a:gd name="T31" fmla="*/ 7 h 13"/>
                <a:gd name="T32" fmla="*/ 9 w 14"/>
                <a:gd name="T33" fmla="*/ 7 h 13"/>
                <a:gd name="T34" fmla="*/ 9 w 14"/>
                <a:gd name="T35" fmla="*/ 7 h 13"/>
                <a:gd name="T36" fmla="*/ 10 w 14"/>
                <a:gd name="T37" fmla="*/ 7 h 13"/>
                <a:gd name="T38" fmla="*/ 10 w 14"/>
                <a:gd name="T39" fmla="*/ 7 h 13"/>
                <a:gd name="T40" fmla="*/ 10 w 14"/>
                <a:gd name="T41" fmla="*/ 7 h 13"/>
                <a:gd name="T42" fmla="*/ 7 w 14"/>
                <a:gd name="T43" fmla="*/ 9 h 13"/>
                <a:gd name="T44" fmla="*/ 6 w 14"/>
                <a:gd name="T45" fmla="*/ 9 h 13"/>
                <a:gd name="T46" fmla="*/ 6 w 14"/>
                <a:gd name="T47" fmla="*/ 9 h 13"/>
                <a:gd name="T48" fmla="*/ 7 w 14"/>
                <a:gd name="T49" fmla="*/ 9 h 13"/>
                <a:gd name="T50" fmla="*/ 7 w 14"/>
                <a:gd name="T51" fmla="*/ 8 h 13"/>
                <a:gd name="T52" fmla="*/ 7 w 14"/>
                <a:gd name="T53" fmla="*/ 8 h 13"/>
                <a:gd name="T54" fmla="*/ 7 w 14"/>
                <a:gd name="T55" fmla="*/ 7 h 13"/>
                <a:gd name="T56" fmla="*/ 6 w 14"/>
                <a:gd name="T57" fmla="*/ 6 h 13"/>
                <a:gd name="T58" fmla="*/ 3 w 14"/>
                <a:gd name="T59" fmla="*/ 8 h 13"/>
                <a:gd name="T60" fmla="*/ 2 w 14"/>
                <a:gd name="T61" fmla="*/ 9 h 13"/>
                <a:gd name="T62" fmla="*/ 2 w 14"/>
                <a:gd name="T63" fmla="*/ 9 h 13"/>
                <a:gd name="T64" fmla="*/ 3 w 14"/>
                <a:gd name="T65" fmla="*/ 9 h 13"/>
                <a:gd name="T66" fmla="*/ 4 w 14"/>
                <a:gd name="T67" fmla="*/ 11 h 13"/>
                <a:gd name="T68" fmla="*/ 4 w 14"/>
                <a:gd name="T69" fmla="*/ 11 h 13"/>
                <a:gd name="T70" fmla="*/ 5 w 14"/>
                <a:gd name="T71" fmla="*/ 12 h 13"/>
                <a:gd name="T72" fmla="*/ 6 w 14"/>
                <a:gd name="T73" fmla="*/ 12 h 13"/>
                <a:gd name="T74" fmla="*/ 7 w 14"/>
                <a:gd name="T75" fmla="*/ 12 h 13"/>
                <a:gd name="T76" fmla="*/ 7 w 14"/>
                <a:gd name="T77" fmla="*/ 12 h 13"/>
                <a:gd name="T78" fmla="*/ 8 w 14"/>
                <a:gd name="T79" fmla="*/ 12 h 13"/>
                <a:gd name="T80" fmla="*/ 7 w 14"/>
                <a:gd name="T81" fmla="*/ 12 h 13"/>
                <a:gd name="T82" fmla="*/ 5 w 14"/>
                <a:gd name="T83" fmla="*/ 13 h 13"/>
                <a:gd name="T84" fmla="*/ 0 w 14"/>
                <a:gd name="T85" fmla="*/ 7 h 13"/>
                <a:gd name="T86" fmla="*/ 0 w 14"/>
                <a:gd name="T87" fmla="*/ 7 h 13"/>
                <a:gd name="T88" fmla="*/ 1 w 14"/>
                <a:gd name="T89" fmla="*/ 7 h 13"/>
                <a:gd name="T90" fmla="*/ 1 w 14"/>
                <a:gd name="T91" fmla="*/ 7 h 13"/>
                <a:gd name="T92" fmla="*/ 1 w 14"/>
                <a:gd name="T93" fmla="*/ 7 h 13"/>
                <a:gd name="T94" fmla="*/ 2 w 14"/>
                <a:gd name="T95" fmla="*/ 7 h 13"/>
                <a:gd name="T96" fmla="*/ 2 w 14"/>
                <a:gd name="T97" fmla="*/ 7 h 13"/>
                <a:gd name="T98" fmla="*/ 9 w 14"/>
                <a:gd name="T99" fmla="*/ 2 h 13"/>
                <a:gd name="T100" fmla="*/ 9 w 14"/>
                <a:gd name="T101" fmla="*/ 2 h 13"/>
                <a:gd name="T102" fmla="*/ 9 w 14"/>
                <a:gd name="T103" fmla="*/ 1 h 13"/>
                <a:gd name="T104" fmla="*/ 9 w 14"/>
                <a:gd name="T105" fmla="*/ 1 h 13"/>
                <a:gd name="T106" fmla="*/ 9 w 14"/>
                <a:gd name="T107" fmla="*/ 0 h 13"/>
                <a:gd name="T108" fmla="*/ 9 w 14"/>
                <a:gd name="T109" fmla="*/ 0 h 13"/>
                <a:gd name="T110" fmla="*/ 14 w 14"/>
                <a:gd name="T111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" h="13">
                  <a:moveTo>
                    <a:pt x="14" y="7"/>
                  </a:move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9"/>
                    <a:pt x="11" y="9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7"/>
                    <a:pt x="12" y="7"/>
                  </a:cubicBezTo>
                  <a:cubicBezTo>
                    <a:pt x="12" y="7"/>
                    <a:pt x="12" y="6"/>
                    <a:pt x="12" y="6"/>
                  </a:cubicBezTo>
                  <a:cubicBezTo>
                    <a:pt x="12" y="6"/>
                    <a:pt x="12" y="6"/>
                    <a:pt x="12" y="5"/>
                  </a:cubicBezTo>
                  <a:cubicBezTo>
                    <a:pt x="12" y="5"/>
                    <a:pt x="12" y="5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10"/>
                    <a:pt x="6" y="10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7"/>
                    <a:pt x="7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3" y="9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2"/>
                    <a:pt x="5" y="12"/>
                    <a:pt x="5" y="12"/>
                  </a:cubicBezTo>
                  <a:cubicBezTo>
                    <a:pt x="5" y="12"/>
                    <a:pt x="6" y="12"/>
                    <a:pt x="6" y="12"/>
                  </a:cubicBezTo>
                  <a:cubicBezTo>
                    <a:pt x="6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7" y="12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lnTo>
                    <a:pt x="14" y="7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30" name="iṡḷîḋé"/>
            <p:cNvSpPr/>
            <p:nvPr/>
          </p:nvSpPr>
          <p:spPr bwMode="auto">
            <a:xfrm>
              <a:off x="3430588" y="3683000"/>
              <a:ext cx="36513" cy="33338"/>
            </a:xfrm>
            <a:custGeom>
              <a:avLst/>
              <a:gdLst>
                <a:gd name="T0" fmla="*/ 1 w 11"/>
                <a:gd name="T1" fmla="*/ 7 h 10"/>
                <a:gd name="T2" fmla="*/ 8 w 11"/>
                <a:gd name="T3" fmla="*/ 2 h 10"/>
                <a:gd name="T4" fmla="*/ 8 w 11"/>
                <a:gd name="T5" fmla="*/ 1 h 10"/>
                <a:gd name="T6" fmla="*/ 8 w 11"/>
                <a:gd name="T7" fmla="*/ 1 h 10"/>
                <a:gd name="T8" fmla="*/ 8 w 11"/>
                <a:gd name="T9" fmla="*/ 1 h 10"/>
                <a:gd name="T10" fmla="*/ 8 w 11"/>
                <a:gd name="T11" fmla="*/ 0 h 10"/>
                <a:gd name="T12" fmla="*/ 8 w 11"/>
                <a:gd name="T13" fmla="*/ 0 h 10"/>
                <a:gd name="T14" fmla="*/ 8 w 11"/>
                <a:gd name="T15" fmla="*/ 0 h 10"/>
                <a:gd name="T16" fmla="*/ 11 w 11"/>
                <a:gd name="T17" fmla="*/ 3 h 10"/>
                <a:gd name="T18" fmla="*/ 11 w 11"/>
                <a:gd name="T19" fmla="*/ 3 h 10"/>
                <a:gd name="T20" fmla="*/ 10 w 11"/>
                <a:gd name="T21" fmla="*/ 3 h 10"/>
                <a:gd name="T22" fmla="*/ 10 w 11"/>
                <a:gd name="T23" fmla="*/ 3 h 10"/>
                <a:gd name="T24" fmla="*/ 10 w 11"/>
                <a:gd name="T25" fmla="*/ 2 h 10"/>
                <a:gd name="T26" fmla="*/ 9 w 11"/>
                <a:gd name="T27" fmla="*/ 2 h 10"/>
                <a:gd name="T28" fmla="*/ 9 w 11"/>
                <a:gd name="T29" fmla="*/ 3 h 10"/>
                <a:gd name="T30" fmla="*/ 2 w 11"/>
                <a:gd name="T31" fmla="*/ 8 h 10"/>
                <a:gd name="T32" fmla="*/ 2 w 11"/>
                <a:gd name="T33" fmla="*/ 8 h 10"/>
                <a:gd name="T34" fmla="*/ 2 w 11"/>
                <a:gd name="T35" fmla="*/ 9 h 10"/>
                <a:gd name="T36" fmla="*/ 2 w 11"/>
                <a:gd name="T37" fmla="*/ 9 h 10"/>
                <a:gd name="T38" fmla="*/ 2 w 11"/>
                <a:gd name="T39" fmla="*/ 9 h 10"/>
                <a:gd name="T40" fmla="*/ 2 w 11"/>
                <a:gd name="T41" fmla="*/ 10 h 10"/>
                <a:gd name="T42" fmla="*/ 2 w 11"/>
                <a:gd name="T43" fmla="*/ 10 h 10"/>
                <a:gd name="T44" fmla="*/ 0 w 11"/>
                <a:gd name="T45" fmla="*/ 7 h 10"/>
                <a:gd name="T46" fmla="*/ 0 w 11"/>
                <a:gd name="T47" fmla="*/ 6 h 10"/>
                <a:gd name="T48" fmla="*/ 0 w 11"/>
                <a:gd name="T49" fmla="*/ 6 h 10"/>
                <a:gd name="T50" fmla="*/ 0 w 11"/>
                <a:gd name="T51" fmla="*/ 7 h 10"/>
                <a:gd name="T52" fmla="*/ 1 w 11"/>
                <a:gd name="T53" fmla="*/ 7 h 10"/>
                <a:gd name="T54" fmla="*/ 1 w 11"/>
                <a:gd name="T55" fmla="*/ 7 h 10"/>
                <a:gd name="T56" fmla="*/ 1 w 11"/>
                <a:gd name="T57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" h="10">
                  <a:moveTo>
                    <a:pt x="1" y="7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3"/>
                    <a:pt x="9" y="3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10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31" name="iṩlïḓé"/>
            <p:cNvSpPr/>
            <p:nvPr/>
          </p:nvSpPr>
          <p:spPr bwMode="auto">
            <a:xfrm>
              <a:off x="3430588" y="3683000"/>
              <a:ext cx="36513" cy="33338"/>
            </a:xfrm>
            <a:custGeom>
              <a:avLst/>
              <a:gdLst>
                <a:gd name="T0" fmla="*/ 1 w 11"/>
                <a:gd name="T1" fmla="*/ 7 h 10"/>
                <a:gd name="T2" fmla="*/ 8 w 11"/>
                <a:gd name="T3" fmla="*/ 2 h 10"/>
                <a:gd name="T4" fmla="*/ 8 w 11"/>
                <a:gd name="T5" fmla="*/ 1 h 10"/>
                <a:gd name="T6" fmla="*/ 8 w 11"/>
                <a:gd name="T7" fmla="*/ 1 h 10"/>
                <a:gd name="T8" fmla="*/ 8 w 11"/>
                <a:gd name="T9" fmla="*/ 1 h 10"/>
                <a:gd name="T10" fmla="*/ 8 w 11"/>
                <a:gd name="T11" fmla="*/ 0 h 10"/>
                <a:gd name="T12" fmla="*/ 8 w 11"/>
                <a:gd name="T13" fmla="*/ 0 h 10"/>
                <a:gd name="T14" fmla="*/ 8 w 11"/>
                <a:gd name="T15" fmla="*/ 0 h 10"/>
                <a:gd name="T16" fmla="*/ 11 w 11"/>
                <a:gd name="T17" fmla="*/ 3 h 10"/>
                <a:gd name="T18" fmla="*/ 11 w 11"/>
                <a:gd name="T19" fmla="*/ 3 h 10"/>
                <a:gd name="T20" fmla="*/ 10 w 11"/>
                <a:gd name="T21" fmla="*/ 3 h 10"/>
                <a:gd name="T22" fmla="*/ 10 w 11"/>
                <a:gd name="T23" fmla="*/ 3 h 10"/>
                <a:gd name="T24" fmla="*/ 10 w 11"/>
                <a:gd name="T25" fmla="*/ 2 h 10"/>
                <a:gd name="T26" fmla="*/ 9 w 11"/>
                <a:gd name="T27" fmla="*/ 2 h 10"/>
                <a:gd name="T28" fmla="*/ 9 w 11"/>
                <a:gd name="T29" fmla="*/ 3 h 10"/>
                <a:gd name="T30" fmla="*/ 2 w 11"/>
                <a:gd name="T31" fmla="*/ 8 h 10"/>
                <a:gd name="T32" fmla="*/ 2 w 11"/>
                <a:gd name="T33" fmla="*/ 8 h 10"/>
                <a:gd name="T34" fmla="*/ 2 w 11"/>
                <a:gd name="T35" fmla="*/ 9 h 10"/>
                <a:gd name="T36" fmla="*/ 2 w 11"/>
                <a:gd name="T37" fmla="*/ 9 h 10"/>
                <a:gd name="T38" fmla="*/ 2 w 11"/>
                <a:gd name="T39" fmla="*/ 9 h 10"/>
                <a:gd name="T40" fmla="*/ 2 w 11"/>
                <a:gd name="T41" fmla="*/ 10 h 10"/>
                <a:gd name="T42" fmla="*/ 2 w 11"/>
                <a:gd name="T43" fmla="*/ 10 h 10"/>
                <a:gd name="T44" fmla="*/ 0 w 11"/>
                <a:gd name="T45" fmla="*/ 7 h 10"/>
                <a:gd name="T46" fmla="*/ 0 w 11"/>
                <a:gd name="T47" fmla="*/ 6 h 10"/>
                <a:gd name="T48" fmla="*/ 0 w 11"/>
                <a:gd name="T49" fmla="*/ 6 h 10"/>
                <a:gd name="T50" fmla="*/ 0 w 11"/>
                <a:gd name="T51" fmla="*/ 7 h 10"/>
                <a:gd name="T52" fmla="*/ 1 w 11"/>
                <a:gd name="T53" fmla="*/ 7 h 10"/>
                <a:gd name="T54" fmla="*/ 1 w 11"/>
                <a:gd name="T55" fmla="*/ 7 h 10"/>
                <a:gd name="T56" fmla="*/ 1 w 11"/>
                <a:gd name="T57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" h="10">
                  <a:moveTo>
                    <a:pt x="1" y="7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3"/>
                    <a:pt x="9" y="3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10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32" name="iṥ1ïďé"/>
            <p:cNvSpPr/>
            <p:nvPr/>
          </p:nvSpPr>
          <p:spPr bwMode="auto">
            <a:xfrm>
              <a:off x="3462338" y="3719513"/>
              <a:ext cx="50800" cy="49213"/>
            </a:xfrm>
            <a:custGeom>
              <a:avLst/>
              <a:gdLst>
                <a:gd name="T0" fmla="*/ 6 w 15"/>
                <a:gd name="T1" fmla="*/ 5 h 15"/>
                <a:gd name="T2" fmla="*/ 10 w 15"/>
                <a:gd name="T3" fmla="*/ 9 h 15"/>
                <a:gd name="T4" fmla="*/ 12 w 15"/>
                <a:gd name="T5" fmla="*/ 6 h 15"/>
                <a:gd name="T6" fmla="*/ 13 w 15"/>
                <a:gd name="T7" fmla="*/ 6 h 15"/>
                <a:gd name="T8" fmla="*/ 13 w 15"/>
                <a:gd name="T9" fmla="*/ 5 h 15"/>
                <a:gd name="T10" fmla="*/ 12 w 15"/>
                <a:gd name="T11" fmla="*/ 5 h 15"/>
                <a:gd name="T12" fmla="*/ 12 w 15"/>
                <a:gd name="T13" fmla="*/ 5 h 15"/>
                <a:gd name="T14" fmla="*/ 12 w 15"/>
                <a:gd name="T15" fmla="*/ 4 h 15"/>
                <a:gd name="T16" fmla="*/ 12 w 15"/>
                <a:gd name="T17" fmla="*/ 4 h 15"/>
                <a:gd name="T18" fmla="*/ 15 w 15"/>
                <a:gd name="T19" fmla="*/ 7 h 15"/>
                <a:gd name="T20" fmla="*/ 15 w 15"/>
                <a:gd name="T21" fmla="*/ 7 h 15"/>
                <a:gd name="T22" fmla="*/ 15 w 15"/>
                <a:gd name="T23" fmla="*/ 7 h 15"/>
                <a:gd name="T24" fmla="*/ 14 w 15"/>
                <a:gd name="T25" fmla="*/ 7 h 15"/>
                <a:gd name="T26" fmla="*/ 14 w 15"/>
                <a:gd name="T27" fmla="*/ 6 h 15"/>
                <a:gd name="T28" fmla="*/ 14 w 15"/>
                <a:gd name="T29" fmla="*/ 6 h 15"/>
                <a:gd name="T30" fmla="*/ 13 w 15"/>
                <a:gd name="T31" fmla="*/ 7 h 15"/>
                <a:gd name="T32" fmla="*/ 8 w 15"/>
                <a:gd name="T33" fmla="*/ 13 h 15"/>
                <a:gd name="T34" fmla="*/ 7 w 15"/>
                <a:gd name="T35" fmla="*/ 13 h 15"/>
                <a:gd name="T36" fmla="*/ 7 w 15"/>
                <a:gd name="T37" fmla="*/ 14 h 15"/>
                <a:gd name="T38" fmla="*/ 8 w 15"/>
                <a:gd name="T39" fmla="*/ 14 h 15"/>
                <a:gd name="T40" fmla="*/ 8 w 15"/>
                <a:gd name="T41" fmla="*/ 14 h 15"/>
                <a:gd name="T42" fmla="*/ 8 w 15"/>
                <a:gd name="T43" fmla="*/ 15 h 15"/>
                <a:gd name="T44" fmla="*/ 8 w 15"/>
                <a:gd name="T45" fmla="*/ 15 h 15"/>
                <a:gd name="T46" fmla="*/ 5 w 15"/>
                <a:gd name="T47" fmla="*/ 12 h 15"/>
                <a:gd name="T48" fmla="*/ 5 w 15"/>
                <a:gd name="T49" fmla="*/ 12 h 15"/>
                <a:gd name="T50" fmla="*/ 5 w 15"/>
                <a:gd name="T51" fmla="*/ 12 h 15"/>
                <a:gd name="T52" fmla="*/ 6 w 15"/>
                <a:gd name="T53" fmla="*/ 12 h 15"/>
                <a:gd name="T54" fmla="*/ 6 w 15"/>
                <a:gd name="T55" fmla="*/ 12 h 15"/>
                <a:gd name="T56" fmla="*/ 6 w 15"/>
                <a:gd name="T57" fmla="*/ 12 h 15"/>
                <a:gd name="T58" fmla="*/ 7 w 15"/>
                <a:gd name="T59" fmla="*/ 12 h 15"/>
                <a:gd name="T60" fmla="*/ 9 w 15"/>
                <a:gd name="T61" fmla="*/ 9 h 15"/>
                <a:gd name="T62" fmla="*/ 6 w 15"/>
                <a:gd name="T63" fmla="*/ 5 h 15"/>
                <a:gd name="T64" fmla="*/ 3 w 15"/>
                <a:gd name="T65" fmla="*/ 8 h 15"/>
                <a:gd name="T66" fmla="*/ 2 w 15"/>
                <a:gd name="T67" fmla="*/ 9 h 15"/>
                <a:gd name="T68" fmla="*/ 2 w 15"/>
                <a:gd name="T69" fmla="*/ 9 h 15"/>
                <a:gd name="T70" fmla="*/ 3 w 15"/>
                <a:gd name="T71" fmla="*/ 10 h 15"/>
                <a:gd name="T72" fmla="*/ 3 w 15"/>
                <a:gd name="T73" fmla="*/ 10 h 15"/>
                <a:gd name="T74" fmla="*/ 3 w 15"/>
                <a:gd name="T75" fmla="*/ 10 h 15"/>
                <a:gd name="T76" fmla="*/ 3 w 15"/>
                <a:gd name="T77" fmla="*/ 10 h 15"/>
                <a:gd name="T78" fmla="*/ 0 w 15"/>
                <a:gd name="T79" fmla="*/ 8 h 15"/>
                <a:gd name="T80" fmla="*/ 0 w 15"/>
                <a:gd name="T81" fmla="*/ 7 h 15"/>
                <a:gd name="T82" fmla="*/ 0 w 15"/>
                <a:gd name="T83" fmla="*/ 7 h 15"/>
                <a:gd name="T84" fmla="*/ 1 w 15"/>
                <a:gd name="T85" fmla="*/ 8 h 15"/>
                <a:gd name="T86" fmla="*/ 1 w 15"/>
                <a:gd name="T87" fmla="*/ 8 h 15"/>
                <a:gd name="T88" fmla="*/ 2 w 15"/>
                <a:gd name="T89" fmla="*/ 8 h 15"/>
                <a:gd name="T90" fmla="*/ 2 w 15"/>
                <a:gd name="T91" fmla="*/ 8 h 15"/>
                <a:gd name="T92" fmla="*/ 7 w 15"/>
                <a:gd name="T93" fmla="*/ 2 h 15"/>
                <a:gd name="T94" fmla="*/ 8 w 15"/>
                <a:gd name="T95" fmla="*/ 1 h 15"/>
                <a:gd name="T96" fmla="*/ 8 w 15"/>
                <a:gd name="T97" fmla="*/ 1 h 15"/>
                <a:gd name="T98" fmla="*/ 7 w 15"/>
                <a:gd name="T99" fmla="*/ 0 h 15"/>
                <a:gd name="T100" fmla="*/ 7 w 15"/>
                <a:gd name="T101" fmla="*/ 0 h 15"/>
                <a:gd name="T102" fmla="*/ 7 w 15"/>
                <a:gd name="T103" fmla="*/ 0 h 15"/>
                <a:gd name="T104" fmla="*/ 7 w 15"/>
                <a:gd name="T105" fmla="*/ 0 h 15"/>
                <a:gd name="T106" fmla="*/ 10 w 15"/>
                <a:gd name="T107" fmla="*/ 2 h 15"/>
                <a:gd name="T108" fmla="*/ 10 w 15"/>
                <a:gd name="T109" fmla="*/ 3 h 15"/>
                <a:gd name="T110" fmla="*/ 10 w 15"/>
                <a:gd name="T111" fmla="*/ 3 h 15"/>
                <a:gd name="T112" fmla="*/ 9 w 15"/>
                <a:gd name="T113" fmla="*/ 2 h 15"/>
                <a:gd name="T114" fmla="*/ 9 w 15"/>
                <a:gd name="T115" fmla="*/ 2 h 15"/>
                <a:gd name="T116" fmla="*/ 9 w 15"/>
                <a:gd name="T117" fmla="*/ 2 h 15"/>
                <a:gd name="T118" fmla="*/ 8 w 15"/>
                <a:gd name="T119" fmla="*/ 2 h 15"/>
                <a:gd name="T120" fmla="*/ 6 w 15"/>
                <a:gd name="T121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5" h="15">
                  <a:moveTo>
                    <a:pt x="6" y="5"/>
                  </a:moveTo>
                  <a:cubicBezTo>
                    <a:pt x="10" y="9"/>
                    <a:pt x="10" y="9"/>
                    <a:pt x="10" y="9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3" y="6"/>
                    <a:pt x="13" y="6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7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7"/>
                    <a:pt x="13" y="7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4"/>
                    <a:pt x="7" y="14"/>
                  </a:cubicBezTo>
                  <a:cubicBezTo>
                    <a:pt x="7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7" y="12"/>
                    <a:pt x="7" y="12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3" y="9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2"/>
                    <a:pt x="10" y="2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8" y="2"/>
                  </a:cubicBezTo>
                  <a:lnTo>
                    <a:pt x="6" y="5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33" name="ïŝḻîḍè"/>
            <p:cNvSpPr/>
            <p:nvPr/>
          </p:nvSpPr>
          <p:spPr bwMode="auto">
            <a:xfrm>
              <a:off x="3462338" y="3719513"/>
              <a:ext cx="50800" cy="49213"/>
            </a:xfrm>
            <a:custGeom>
              <a:avLst/>
              <a:gdLst>
                <a:gd name="T0" fmla="*/ 6 w 15"/>
                <a:gd name="T1" fmla="*/ 5 h 15"/>
                <a:gd name="T2" fmla="*/ 10 w 15"/>
                <a:gd name="T3" fmla="*/ 9 h 15"/>
                <a:gd name="T4" fmla="*/ 12 w 15"/>
                <a:gd name="T5" fmla="*/ 6 h 15"/>
                <a:gd name="T6" fmla="*/ 13 w 15"/>
                <a:gd name="T7" fmla="*/ 6 h 15"/>
                <a:gd name="T8" fmla="*/ 13 w 15"/>
                <a:gd name="T9" fmla="*/ 5 h 15"/>
                <a:gd name="T10" fmla="*/ 12 w 15"/>
                <a:gd name="T11" fmla="*/ 5 h 15"/>
                <a:gd name="T12" fmla="*/ 12 w 15"/>
                <a:gd name="T13" fmla="*/ 5 h 15"/>
                <a:gd name="T14" fmla="*/ 12 w 15"/>
                <a:gd name="T15" fmla="*/ 4 h 15"/>
                <a:gd name="T16" fmla="*/ 12 w 15"/>
                <a:gd name="T17" fmla="*/ 4 h 15"/>
                <a:gd name="T18" fmla="*/ 15 w 15"/>
                <a:gd name="T19" fmla="*/ 7 h 15"/>
                <a:gd name="T20" fmla="*/ 15 w 15"/>
                <a:gd name="T21" fmla="*/ 7 h 15"/>
                <a:gd name="T22" fmla="*/ 15 w 15"/>
                <a:gd name="T23" fmla="*/ 7 h 15"/>
                <a:gd name="T24" fmla="*/ 14 w 15"/>
                <a:gd name="T25" fmla="*/ 7 h 15"/>
                <a:gd name="T26" fmla="*/ 14 w 15"/>
                <a:gd name="T27" fmla="*/ 6 h 15"/>
                <a:gd name="T28" fmla="*/ 14 w 15"/>
                <a:gd name="T29" fmla="*/ 6 h 15"/>
                <a:gd name="T30" fmla="*/ 13 w 15"/>
                <a:gd name="T31" fmla="*/ 7 h 15"/>
                <a:gd name="T32" fmla="*/ 8 w 15"/>
                <a:gd name="T33" fmla="*/ 13 h 15"/>
                <a:gd name="T34" fmla="*/ 7 w 15"/>
                <a:gd name="T35" fmla="*/ 13 h 15"/>
                <a:gd name="T36" fmla="*/ 7 w 15"/>
                <a:gd name="T37" fmla="*/ 14 h 15"/>
                <a:gd name="T38" fmla="*/ 8 w 15"/>
                <a:gd name="T39" fmla="*/ 14 h 15"/>
                <a:gd name="T40" fmla="*/ 8 w 15"/>
                <a:gd name="T41" fmla="*/ 14 h 15"/>
                <a:gd name="T42" fmla="*/ 8 w 15"/>
                <a:gd name="T43" fmla="*/ 15 h 15"/>
                <a:gd name="T44" fmla="*/ 8 w 15"/>
                <a:gd name="T45" fmla="*/ 15 h 15"/>
                <a:gd name="T46" fmla="*/ 5 w 15"/>
                <a:gd name="T47" fmla="*/ 12 h 15"/>
                <a:gd name="T48" fmla="*/ 5 w 15"/>
                <a:gd name="T49" fmla="*/ 12 h 15"/>
                <a:gd name="T50" fmla="*/ 5 w 15"/>
                <a:gd name="T51" fmla="*/ 12 h 15"/>
                <a:gd name="T52" fmla="*/ 6 w 15"/>
                <a:gd name="T53" fmla="*/ 12 h 15"/>
                <a:gd name="T54" fmla="*/ 6 w 15"/>
                <a:gd name="T55" fmla="*/ 12 h 15"/>
                <a:gd name="T56" fmla="*/ 6 w 15"/>
                <a:gd name="T57" fmla="*/ 12 h 15"/>
                <a:gd name="T58" fmla="*/ 7 w 15"/>
                <a:gd name="T59" fmla="*/ 12 h 15"/>
                <a:gd name="T60" fmla="*/ 9 w 15"/>
                <a:gd name="T61" fmla="*/ 9 h 15"/>
                <a:gd name="T62" fmla="*/ 6 w 15"/>
                <a:gd name="T63" fmla="*/ 5 h 15"/>
                <a:gd name="T64" fmla="*/ 3 w 15"/>
                <a:gd name="T65" fmla="*/ 8 h 15"/>
                <a:gd name="T66" fmla="*/ 2 w 15"/>
                <a:gd name="T67" fmla="*/ 9 h 15"/>
                <a:gd name="T68" fmla="*/ 2 w 15"/>
                <a:gd name="T69" fmla="*/ 9 h 15"/>
                <a:gd name="T70" fmla="*/ 3 w 15"/>
                <a:gd name="T71" fmla="*/ 10 h 15"/>
                <a:gd name="T72" fmla="*/ 3 w 15"/>
                <a:gd name="T73" fmla="*/ 10 h 15"/>
                <a:gd name="T74" fmla="*/ 3 w 15"/>
                <a:gd name="T75" fmla="*/ 10 h 15"/>
                <a:gd name="T76" fmla="*/ 3 w 15"/>
                <a:gd name="T77" fmla="*/ 10 h 15"/>
                <a:gd name="T78" fmla="*/ 0 w 15"/>
                <a:gd name="T79" fmla="*/ 8 h 15"/>
                <a:gd name="T80" fmla="*/ 0 w 15"/>
                <a:gd name="T81" fmla="*/ 7 h 15"/>
                <a:gd name="T82" fmla="*/ 0 w 15"/>
                <a:gd name="T83" fmla="*/ 7 h 15"/>
                <a:gd name="T84" fmla="*/ 1 w 15"/>
                <a:gd name="T85" fmla="*/ 8 h 15"/>
                <a:gd name="T86" fmla="*/ 1 w 15"/>
                <a:gd name="T87" fmla="*/ 8 h 15"/>
                <a:gd name="T88" fmla="*/ 2 w 15"/>
                <a:gd name="T89" fmla="*/ 8 h 15"/>
                <a:gd name="T90" fmla="*/ 2 w 15"/>
                <a:gd name="T91" fmla="*/ 8 h 15"/>
                <a:gd name="T92" fmla="*/ 7 w 15"/>
                <a:gd name="T93" fmla="*/ 2 h 15"/>
                <a:gd name="T94" fmla="*/ 8 w 15"/>
                <a:gd name="T95" fmla="*/ 1 h 15"/>
                <a:gd name="T96" fmla="*/ 8 w 15"/>
                <a:gd name="T97" fmla="*/ 1 h 15"/>
                <a:gd name="T98" fmla="*/ 7 w 15"/>
                <a:gd name="T99" fmla="*/ 0 h 15"/>
                <a:gd name="T100" fmla="*/ 7 w 15"/>
                <a:gd name="T101" fmla="*/ 0 h 15"/>
                <a:gd name="T102" fmla="*/ 7 w 15"/>
                <a:gd name="T103" fmla="*/ 0 h 15"/>
                <a:gd name="T104" fmla="*/ 7 w 15"/>
                <a:gd name="T105" fmla="*/ 0 h 15"/>
                <a:gd name="T106" fmla="*/ 10 w 15"/>
                <a:gd name="T107" fmla="*/ 2 h 15"/>
                <a:gd name="T108" fmla="*/ 10 w 15"/>
                <a:gd name="T109" fmla="*/ 3 h 15"/>
                <a:gd name="T110" fmla="*/ 10 w 15"/>
                <a:gd name="T111" fmla="*/ 3 h 15"/>
                <a:gd name="T112" fmla="*/ 9 w 15"/>
                <a:gd name="T113" fmla="*/ 2 h 15"/>
                <a:gd name="T114" fmla="*/ 9 w 15"/>
                <a:gd name="T115" fmla="*/ 2 h 15"/>
                <a:gd name="T116" fmla="*/ 9 w 15"/>
                <a:gd name="T117" fmla="*/ 2 h 15"/>
                <a:gd name="T118" fmla="*/ 8 w 15"/>
                <a:gd name="T119" fmla="*/ 2 h 15"/>
                <a:gd name="T120" fmla="*/ 6 w 15"/>
                <a:gd name="T121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5" h="15">
                  <a:moveTo>
                    <a:pt x="6" y="5"/>
                  </a:moveTo>
                  <a:cubicBezTo>
                    <a:pt x="10" y="9"/>
                    <a:pt x="10" y="9"/>
                    <a:pt x="10" y="9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3" y="6"/>
                    <a:pt x="13" y="6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7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3" y="7"/>
                    <a:pt x="13" y="7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4"/>
                    <a:pt x="7" y="14"/>
                  </a:cubicBezTo>
                  <a:cubicBezTo>
                    <a:pt x="7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7" y="12"/>
                    <a:pt x="7" y="12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3" y="9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2"/>
                    <a:pt x="10" y="2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8" y="2"/>
                  </a:cubicBezTo>
                  <a:lnTo>
                    <a:pt x="6" y="5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34" name="ïṥ1iḑê"/>
            <p:cNvSpPr/>
            <p:nvPr/>
          </p:nvSpPr>
          <p:spPr bwMode="auto">
            <a:xfrm>
              <a:off x="3516313" y="3776663"/>
              <a:ext cx="31750" cy="42863"/>
            </a:xfrm>
            <a:custGeom>
              <a:avLst/>
              <a:gdLst>
                <a:gd name="T0" fmla="*/ 8 w 10"/>
                <a:gd name="T1" fmla="*/ 7 h 13"/>
                <a:gd name="T2" fmla="*/ 5 w 10"/>
                <a:gd name="T3" fmla="*/ 5 h 13"/>
                <a:gd name="T4" fmla="*/ 2 w 10"/>
                <a:gd name="T5" fmla="*/ 7 h 13"/>
                <a:gd name="T6" fmla="*/ 2 w 10"/>
                <a:gd name="T7" fmla="*/ 8 h 13"/>
                <a:gd name="T8" fmla="*/ 2 w 10"/>
                <a:gd name="T9" fmla="*/ 8 h 13"/>
                <a:gd name="T10" fmla="*/ 2 w 10"/>
                <a:gd name="T11" fmla="*/ 8 h 13"/>
                <a:gd name="T12" fmla="*/ 3 w 10"/>
                <a:gd name="T13" fmla="*/ 9 h 13"/>
                <a:gd name="T14" fmla="*/ 3 w 10"/>
                <a:gd name="T15" fmla="*/ 9 h 13"/>
                <a:gd name="T16" fmla="*/ 3 w 10"/>
                <a:gd name="T17" fmla="*/ 9 h 13"/>
                <a:gd name="T18" fmla="*/ 0 w 10"/>
                <a:gd name="T19" fmla="*/ 7 h 13"/>
                <a:gd name="T20" fmla="*/ 0 w 10"/>
                <a:gd name="T21" fmla="*/ 7 h 13"/>
                <a:gd name="T22" fmla="*/ 0 w 10"/>
                <a:gd name="T23" fmla="*/ 7 h 13"/>
                <a:gd name="T24" fmla="*/ 1 w 10"/>
                <a:gd name="T25" fmla="*/ 7 h 13"/>
                <a:gd name="T26" fmla="*/ 1 w 10"/>
                <a:gd name="T27" fmla="*/ 7 h 13"/>
                <a:gd name="T28" fmla="*/ 1 w 10"/>
                <a:gd name="T29" fmla="*/ 7 h 13"/>
                <a:gd name="T30" fmla="*/ 2 w 10"/>
                <a:gd name="T31" fmla="*/ 7 h 13"/>
                <a:gd name="T32" fmla="*/ 10 w 10"/>
                <a:gd name="T33" fmla="*/ 1 h 13"/>
                <a:gd name="T34" fmla="*/ 10 w 10"/>
                <a:gd name="T35" fmla="*/ 0 h 13"/>
                <a:gd name="T36" fmla="*/ 10 w 10"/>
                <a:gd name="T37" fmla="*/ 1 h 13"/>
                <a:gd name="T38" fmla="*/ 8 w 10"/>
                <a:gd name="T39" fmla="*/ 11 h 13"/>
                <a:gd name="T40" fmla="*/ 8 w 10"/>
                <a:gd name="T41" fmla="*/ 12 h 13"/>
                <a:gd name="T42" fmla="*/ 9 w 10"/>
                <a:gd name="T43" fmla="*/ 12 h 13"/>
                <a:gd name="T44" fmla="*/ 9 w 10"/>
                <a:gd name="T45" fmla="*/ 12 h 13"/>
                <a:gd name="T46" fmla="*/ 9 w 10"/>
                <a:gd name="T47" fmla="*/ 13 h 13"/>
                <a:gd name="T48" fmla="*/ 9 w 10"/>
                <a:gd name="T49" fmla="*/ 13 h 13"/>
                <a:gd name="T50" fmla="*/ 6 w 10"/>
                <a:gd name="T51" fmla="*/ 11 h 13"/>
                <a:gd name="T52" fmla="*/ 6 w 10"/>
                <a:gd name="T53" fmla="*/ 11 h 13"/>
                <a:gd name="T54" fmla="*/ 6 w 10"/>
                <a:gd name="T55" fmla="*/ 11 h 13"/>
                <a:gd name="T56" fmla="*/ 6 w 10"/>
                <a:gd name="T57" fmla="*/ 11 h 13"/>
                <a:gd name="T58" fmla="*/ 7 w 10"/>
                <a:gd name="T59" fmla="*/ 11 h 13"/>
                <a:gd name="T60" fmla="*/ 7 w 10"/>
                <a:gd name="T61" fmla="*/ 11 h 13"/>
                <a:gd name="T62" fmla="*/ 7 w 10"/>
                <a:gd name="T63" fmla="*/ 10 h 13"/>
                <a:gd name="T64" fmla="*/ 8 w 10"/>
                <a:gd name="T65" fmla="*/ 7 h 13"/>
                <a:gd name="T66" fmla="*/ 5 w 10"/>
                <a:gd name="T67" fmla="*/ 5 h 13"/>
                <a:gd name="T68" fmla="*/ 8 w 10"/>
                <a:gd name="T69" fmla="*/ 7 h 13"/>
                <a:gd name="T70" fmla="*/ 9 w 10"/>
                <a:gd name="T71" fmla="*/ 2 h 13"/>
                <a:gd name="T72" fmla="*/ 5 w 10"/>
                <a:gd name="T73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13">
                  <a:moveTo>
                    <a:pt x="8" y="7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2"/>
                    <a:pt x="8" y="12"/>
                  </a:cubicBezTo>
                  <a:cubicBezTo>
                    <a:pt x="8" y="12"/>
                    <a:pt x="8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3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1"/>
                    <a:pt x="5" y="11"/>
                    <a:pt x="6" y="11"/>
                  </a:cubicBezTo>
                  <a:cubicBezTo>
                    <a:pt x="6" y="10"/>
                    <a:pt x="6" y="10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1"/>
                    <a:pt x="7" y="11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1"/>
                    <a:pt x="7" y="11"/>
                    <a:pt x="7" y="10"/>
                  </a:cubicBezTo>
                  <a:cubicBezTo>
                    <a:pt x="8" y="7"/>
                    <a:pt x="8" y="7"/>
                    <a:pt x="8" y="7"/>
                  </a:cubicBezTo>
                  <a:close/>
                  <a:moveTo>
                    <a:pt x="5" y="5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9" y="2"/>
                    <a:pt x="9" y="2"/>
                    <a:pt x="9" y="2"/>
                  </a:cubicBezTo>
                  <a:lnTo>
                    <a:pt x="5" y="5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35" name="isḻíḋe"/>
            <p:cNvSpPr/>
            <p:nvPr/>
          </p:nvSpPr>
          <p:spPr bwMode="auto">
            <a:xfrm>
              <a:off x="3516313" y="3776663"/>
              <a:ext cx="31750" cy="42863"/>
            </a:xfrm>
            <a:custGeom>
              <a:avLst/>
              <a:gdLst>
                <a:gd name="T0" fmla="*/ 8 w 10"/>
                <a:gd name="T1" fmla="*/ 7 h 13"/>
                <a:gd name="T2" fmla="*/ 5 w 10"/>
                <a:gd name="T3" fmla="*/ 5 h 13"/>
                <a:gd name="T4" fmla="*/ 2 w 10"/>
                <a:gd name="T5" fmla="*/ 7 h 13"/>
                <a:gd name="T6" fmla="*/ 2 w 10"/>
                <a:gd name="T7" fmla="*/ 8 h 13"/>
                <a:gd name="T8" fmla="*/ 2 w 10"/>
                <a:gd name="T9" fmla="*/ 8 h 13"/>
                <a:gd name="T10" fmla="*/ 2 w 10"/>
                <a:gd name="T11" fmla="*/ 8 h 13"/>
                <a:gd name="T12" fmla="*/ 3 w 10"/>
                <a:gd name="T13" fmla="*/ 9 h 13"/>
                <a:gd name="T14" fmla="*/ 3 w 10"/>
                <a:gd name="T15" fmla="*/ 9 h 13"/>
                <a:gd name="T16" fmla="*/ 3 w 10"/>
                <a:gd name="T17" fmla="*/ 9 h 13"/>
                <a:gd name="T18" fmla="*/ 0 w 10"/>
                <a:gd name="T19" fmla="*/ 7 h 13"/>
                <a:gd name="T20" fmla="*/ 0 w 10"/>
                <a:gd name="T21" fmla="*/ 7 h 13"/>
                <a:gd name="T22" fmla="*/ 0 w 10"/>
                <a:gd name="T23" fmla="*/ 7 h 13"/>
                <a:gd name="T24" fmla="*/ 1 w 10"/>
                <a:gd name="T25" fmla="*/ 7 h 13"/>
                <a:gd name="T26" fmla="*/ 1 w 10"/>
                <a:gd name="T27" fmla="*/ 7 h 13"/>
                <a:gd name="T28" fmla="*/ 1 w 10"/>
                <a:gd name="T29" fmla="*/ 7 h 13"/>
                <a:gd name="T30" fmla="*/ 2 w 10"/>
                <a:gd name="T31" fmla="*/ 7 h 13"/>
                <a:gd name="T32" fmla="*/ 10 w 10"/>
                <a:gd name="T33" fmla="*/ 1 h 13"/>
                <a:gd name="T34" fmla="*/ 10 w 10"/>
                <a:gd name="T35" fmla="*/ 0 h 13"/>
                <a:gd name="T36" fmla="*/ 10 w 10"/>
                <a:gd name="T37" fmla="*/ 1 h 13"/>
                <a:gd name="T38" fmla="*/ 8 w 10"/>
                <a:gd name="T39" fmla="*/ 11 h 13"/>
                <a:gd name="T40" fmla="*/ 8 w 10"/>
                <a:gd name="T41" fmla="*/ 12 h 13"/>
                <a:gd name="T42" fmla="*/ 9 w 10"/>
                <a:gd name="T43" fmla="*/ 12 h 13"/>
                <a:gd name="T44" fmla="*/ 9 w 10"/>
                <a:gd name="T45" fmla="*/ 12 h 13"/>
                <a:gd name="T46" fmla="*/ 9 w 10"/>
                <a:gd name="T47" fmla="*/ 13 h 13"/>
                <a:gd name="T48" fmla="*/ 9 w 10"/>
                <a:gd name="T49" fmla="*/ 13 h 13"/>
                <a:gd name="T50" fmla="*/ 6 w 10"/>
                <a:gd name="T51" fmla="*/ 11 h 13"/>
                <a:gd name="T52" fmla="*/ 6 w 10"/>
                <a:gd name="T53" fmla="*/ 11 h 13"/>
                <a:gd name="T54" fmla="*/ 6 w 10"/>
                <a:gd name="T55" fmla="*/ 11 h 13"/>
                <a:gd name="T56" fmla="*/ 6 w 10"/>
                <a:gd name="T57" fmla="*/ 11 h 13"/>
                <a:gd name="T58" fmla="*/ 7 w 10"/>
                <a:gd name="T59" fmla="*/ 11 h 13"/>
                <a:gd name="T60" fmla="*/ 7 w 10"/>
                <a:gd name="T61" fmla="*/ 11 h 13"/>
                <a:gd name="T62" fmla="*/ 7 w 10"/>
                <a:gd name="T63" fmla="*/ 10 h 13"/>
                <a:gd name="T64" fmla="*/ 8 w 10"/>
                <a:gd name="T65" fmla="*/ 7 h 13"/>
                <a:gd name="T66" fmla="*/ 5 w 10"/>
                <a:gd name="T67" fmla="*/ 5 h 13"/>
                <a:gd name="T68" fmla="*/ 8 w 10"/>
                <a:gd name="T69" fmla="*/ 7 h 13"/>
                <a:gd name="T70" fmla="*/ 9 w 10"/>
                <a:gd name="T71" fmla="*/ 2 h 13"/>
                <a:gd name="T72" fmla="*/ 5 w 10"/>
                <a:gd name="T73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13">
                  <a:moveTo>
                    <a:pt x="8" y="7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2"/>
                    <a:pt x="8" y="12"/>
                  </a:cubicBezTo>
                  <a:cubicBezTo>
                    <a:pt x="8" y="12"/>
                    <a:pt x="8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3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1"/>
                    <a:pt x="5" y="11"/>
                    <a:pt x="6" y="11"/>
                  </a:cubicBezTo>
                  <a:cubicBezTo>
                    <a:pt x="6" y="10"/>
                    <a:pt x="6" y="10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1"/>
                    <a:pt x="7" y="11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1"/>
                    <a:pt x="7" y="11"/>
                    <a:pt x="7" y="10"/>
                  </a:cubicBezTo>
                  <a:cubicBezTo>
                    <a:pt x="8" y="7"/>
                    <a:pt x="8" y="7"/>
                    <a:pt x="8" y="7"/>
                  </a:cubicBezTo>
                  <a:close/>
                  <a:moveTo>
                    <a:pt x="5" y="5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9" y="2"/>
                    <a:pt x="9" y="2"/>
                    <a:pt x="9" y="2"/>
                  </a:cubicBezTo>
                  <a:lnTo>
                    <a:pt x="5" y="5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36" name="îṧḻïḋe"/>
            <p:cNvSpPr/>
            <p:nvPr/>
          </p:nvSpPr>
          <p:spPr bwMode="auto">
            <a:xfrm>
              <a:off x="3575051" y="3810000"/>
              <a:ext cx="46038" cy="42863"/>
            </a:xfrm>
            <a:custGeom>
              <a:avLst/>
              <a:gdLst>
                <a:gd name="T0" fmla="*/ 7 w 14"/>
                <a:gd name="T1" fmla="*/ 1 h 13"/>
                <a:gd name="T2" fmla="*/ 9 w 14"/>
                <a:gd name="T3" fmla="*/ 11 h 13"/>
                <a:gd name="T4" fmla="*/ 12 w 14"/>
                <a:gd name="T5" fmla="*/ 4 h 13"/>
                <a:gd name="T6" fmla="*/ 12 w 14"/>
                <a:gd name="T7" fmla="*/ 4 h 13"/>
                <a:gd name="T8" fmla="*/ 12 w 14"/>
                <a:gd name="T9" fmla="*/ 3 h 13"/>
                <a:gd name="T10" fmla="*/ 12 w 14"/>
                <a:gd name="T11" fmla="*/ 3 h 13"/>
                <a:gd name="T12" fmla="*/ 11 w 14"/>
                <a:gd name="T13" fmla="*/ 3 h 13"/>
                <a:gd name="T14" fmla="*/ 11 w 14"/>
                <a:gd name="T15" fmla="*/ 3 h 13"/>
                <a:gd name="T16" fmla="*/ 11 w 14"/>
                <a:gd name="T17" fmla="*/ 2 h 13"/>
                <a:gd name="T18" fmla="*/ 14 w 14"/>
                <a:gd name="T19" fmla="*/ 4 h 13"/>
                <a:gd name="T20" fmla="*/ 14 w 14"/>
                <a:gd name="T21" fmla="*/ 4 h 13"/>
                <a:gd name="T22" fmla="*/ 14 w 14"/>
                <a:gd name="T23" fmla="*/ 4 h 13"/>
                <a:gd name="T24" fmla="*/ 13 w 14"/>
                <a:gd name="T25" fmla="*/ 4 h 13"/>
                <a:gd name="T26" fmla="*/ 13 w 14"/>
                <a:gd name="T27" fmla="*/ 4 h 13"/>
                <a:gd name="T28" fmla="*/ 13 w 14"/>
                <a:gd name="T29" fmla="*/ 4 h 13"/>
                <a:gd name="T30" fmla="*/ 13 w 14"/>
                <a:gd name="T31" fmla="*/ 4 h 13"/>
                <a:gd name="T32" fmla="*/ 9 w 14"/>
                <a:gd name="T33" fmla="*/ 13 h 13"/>
                <a:gd name="T34" fmla="*/ 9 w 14"/>
                <a:gd name="T35" fmla="*/ 13 h 13"/>
                <a:gd name="T36" fmla="*/ 8 w 14"/>
                <a:gd name="T37" fmla="*/ 13 h 13"/>
                <a:gd name="T38" fmla="*/ 6 w 14"/>
                <a:gd name="T39" fmla="*/ 1 h 13"/>
                <a:gd name="T40" fmla="*/ 2 w 14"/>
                <a:gd name="T41" fmla="*/ 9 h 13"/>
                <a:gd name="T42" fmla="*/ 2 w 14"/>
                <a:gd name="T43" fmla="*/ 10 h 13"/>
                <a:gd name="T44" fmla="*/ 2 w 14"/>
                <a:gd name="T45" fmla="*/ 10 h 13"/>
                <a:gd name="T46" fmla="*/ 3 w 14"/>
                <a:gd name="T47" fmla="*/ 10 h 13"/>
                <a:gd name="T48" fmla="*/ 3 w 14"/>
                <a:gd name="T49" fmla="*/ 11 h 13"/>
                <a:gd name="T50" fmla="*/ 3 w 14"/>
                <a:gd name="T51" fmla="*/ 11 h 13"/>
                <a:gd name="T52" fmla="*/ 3 w 14"/>
                <a:gd name="T53" fmla="*/ 11 h 13"/>
                <a:gd name="T54" fmla="*/ 0 w 14"/>
                <a:gd name="T55" fmla="*/ 10 h 13"/>
                <a:gd name="T56" fmla="*/ 0 w 14"/>
                <a:gd name="T57" fmla="*/ 10 h 13"/>
                <a:gd name="T58" fmla="*/ 1 w 14"/>
                <a:gd name="T59" fmla="*/ 10 h 13"/>
                <a:gd name="T60" fmla="*/ 1 w 14"/>
                <a:gd name="T61" fmla="*/ 10 h 13"/>
                <a:gd name="T62" fmla="*/ 1 w 14"/>
                <a:gd name="T63" fmla="*/ 10 h 13"/>
                <a:gd name="T64" fmla="*/ 2 w 14"/>
                <a:gd name="T65" fmla="*/ 10 h 13"/>
                <a:gd name="T66" fmla="*/ 2 w 14"/>
                <a:gd name="T67" fmla="*/ 9 h 13"/>
                <a:gd name="T68" fmla="*/ 5 w 14"/>
                <a:gd name="T69" fmla="*/ 1 h 13"/>
                <a:gd name="T70" fmla="*/ 5 w 14"/>
                <a:gd name="T71" fmla="*/ 1 h 13"/>
                <a:gd name="T72" fmla="*/ 5 w 14"/>
                <a:gd name="T73" fmla="*/ 1 h 13"/>
                <a:gd name="T74" fmla="*/ 5 w 14"/>
                <a:gd name="T75" fmla="*/ 0 h 13"/>
                <a:gd name="T76" fmla="*/ 4 w 14"/>
                <a:gd name="T77" fmla="*/ 0 h 13"/>
                <a:gd name="T78" fmla="*/ 4 w 14"/>
                <a:gd name="T79" fmla="*/ 0 h 13"/>
                <a:gd name="T80" fmla="*/ 5 w 14"/>
                <a:gd name="T81" fmla="*/ 0 h 13"/>
                <a:gd name="T82" fmla="*/ 7 w 14"/>
                <a:gd name="T83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" h="13">
                  <a:moveTo>
                    <a:pt x="7" y="1"/>
                  </a:moveTo>
                  <a:cubicBezTo>
                    <a:pt x="9" y="11"/>
                    <a:pt x="9" y="11"/>
                    <a:pt x="9" y="11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2" y="4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9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2" y="9"/>
                    <a:pt x="2" y="9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5" y="0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37" name="îṩ1îďè"/>
            <p:cNvSpPr/>
            <p:nvPr/>
          </p:nvSpPr>
          <p:spPr bwMode="auto">
            <a:xfrm>
              <a:off x="3575051" y="3810000"/>
              <a:ext cx="46038" cy="42863"/>
            </a:xfrm>
            <a:custGeom>
              <a:avLst/>
              <a:gdLst>
                <a:gd name="T0" fmla="*/ 7 w 14"/>
                <a:gd name="T1" fmla="*/ 1 h 13"/>
                <a:gd name="T2" fmla="*/ 9 w 14"/>
                <a:gd name="T3" fmla="*/ 11 h 13"/>
                <a:gd name="T4" fmla="*/ 12 w 14"/>
                <a:gd name="T5" fmla="*/ 4 h 13"/>
                <a:gd name="T6" fmla="*/ 12 w 14"/>
                <a:gd name="T7" fmla="*/ 4 h 13"/>
                <a:gd name="T8" fmla="*/ 12 w 14"/>
                <a:gd name="T9" fmla="*/ 3 h 13"/>
                <a:gd name="T10" fmla="*/ 12 w 14"/>
                <a:gd name="T11" fmla="*/ 3 h 13"/>
                <a:gd name="T12" fmla="*/ 11 w 14"/>
                <a:gd name="T13" fmla="*/ 3 h 13"/>
                <a:gd name="T14" fmla="*/ 11 w 14"/>
                <a:gd name="T15" fmla="*/ 3 h 13"/>
                <a:gd name="T16" fmla="*/ 11 w 14"/>
                <a:gd name="T17" fmla="*/ 2 h 13"/>
                <a:gd name="T18" fmla="*/ 14 w 14"/>
                <a:gd name="T19" fmla="*/ 4 h 13"/>
                <a:gd name="T20" fmla="*/ 14 w 14"/>
                <a:gd name="T21" fmla="*/ 4 h 13"/>
                <a:gd name="T22" fmla="*/ 14 w 14"/>
                <a:gd name="T23" fmla="*/ 4 h 13"/>
                <a:gd name="T24" fmla="*/ 13 w 14"/>
                <a:gd name="T25" fmla="*/ 4 h 13"/>
                <a:gd name="T26" fmla="*/ 13 w 14"/>
                <a:gd name="T27" fmla="*/ 4 h 13"/>
                <a:gd name="T28" fmla="*/ 13 w 14"/>
                <a:gd name="T29" fmla="*/ 4 h 13"/>
                <a:gd name="T30" fmla="*/ 13 w 14"/>
                <a:gd name="T31" fmla="*/ 4 h 13"/>
                <a:gd name="T32" fmla="*/ 9 w 14"/>
                <a:gd name="T33" fmla="*/ 13 h 13"/>
                <a:gd name="T34" fmla="*/ 9 w 14"/>
                <a:gd name="T35" fmla="*/ 13 h 13"/>
                <a:gd name="T36" fmla="*/ 8 w 14"/>
                <a:gd name="T37" fmla="*/ 13 h 13"/>
                <a:gd name="T38" fmla="*/ 6 w 14"/>
                <a:gd name="T39" fmla="*/ 1 h 13"/>
                <a:gd name="T40" fmla="*/ 2 w 14"/>
                <a:gd name="T41" fmla="*/ 9 h 13"/>
                <a:gd name="T42" fmla="*/ 2 w 14"/>
                <a:gd name="T43" fmla="*/ 10 h 13"/>
                <a:gd name="T44" fmla="*/ 2 w 14"/>
                <a:gd name="T45" fmla="*/ 10 h 13"/>
                <a:gd name="T46" fmla="*/ 3 w 14"/>
                <a:gd name="T47" fmla="*/ 10 h 13"/>
                <a:gd name="T48" fmla="*/ 3 w 14"/>
                <a:gd name="T49" fmla="*/ 11 h 13"/>
                <a:gd name="T50" fmla="*/ 3 w 14"/>
                <a:gd name="T51" fmla="*/ 11 h 13"/>
                <a:gd name="T52" fmla="*/ 3 w 14"/>
                <a:gd name="T53" fmla="*/ 11 h 13"/>
                <a:gd name="T54" fmla="*/ 0 w 14"/>
                <a:gd name="T55" fmla="*/ 10 h 13"/>
                <a:gd name="T56" fmla="*/ 0 w 14"/>
                <a:gd name="T57" fmla="*/ 10 h 13"/>
                <a:gd name="T58" fmla="*/ 1 w 14"/>
                <a:gd name="T59" fmla="*/ 10 h 13"/>
                <a:gd name="T60" fmla="*/ 1 w 14"/>
                <a:gd name="T61" fmla="*/ 10 h 13"/>
                <a:gd name="T62" fmla="*/ 1 w 14"/>
                <a:gd name="T63" fmla="*/ 10 h 13"/>
                <a:gd name="T64" fmla="*/ 2 w 14"/>
                <a:gd name="T65" fmla="*/ 10 h 13"/>
                <a:gd name="T66" fmla="*/ 2 w 14"/>
                <a:gd name="T67" fmla="*/ 9 h 13"/>
                <a:gd name="T68" fmla="*/ 5 w 14"/>
                <a:gd name="T69" fmla="*/ 1 h 13"/>
                <a:gd name="T70" fmla="*/ 5 w 14"/>
                <a:gd name="T71" fmla="*/ 1 h 13"/>
                <a:gd name="T72" fmla="*/ 5 w 14"/>
                <a:gd name="T73" fmla="*/ 1 h 13"/>
                <a:gd name="T74" fmla="*/ 5 w 14"/>
                <a:gd name="T75" fmla="*/ 0 h 13"/>
                <a:gd name="T76" fmla="*/ 4 w 14"/>
                <a:gd name="T77" fmla="*/ 0 h 13"/>
                <a:gd name="T78" fmla="*/ 4 w 14"/>
                <a:gd name="T79" fmla="*/ 0 h 13"/>
                <a:gd name="T80" fmla="*/ 5 w 14"/>
                <a:gd name="T81" fmla="*/ 0 h 13"/>
                <a:gd name="T82" fmla="*/ 7 w 14"/>
                <a:gd name="T83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" h="13">
                  <a:moveTo>
                    <a:pt x="7" y="1"/>
                  </a:moveTo>
                  <a:cubicBezTo>
                    <a:pt x="9" y="11"/>
                    <a:pt x="9" y="11"/>
                    <a:pt x="9" y="11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2" y="4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9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2" y="10"/>
                    <a:pt x="2" y="10"/>
                  </a:cubicBezTo>
                  <a:cubicBezTo>
                    <a:pt x="2" y="10"/>
                    <a:pt x="2" y="9"/>
                    <a:pt x="2" y="9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5" y="0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38" name="iŝḷîḑe"/>
            <p:cNvSpPr/>
            <p:nvPr/>
          </p:nvSpPr>
          <p:spPr bwMode="auto">
            <a:xfrm>
              <a:off x="3651251" y="3843338"/>
              <a:ext cx="33338" cy="39688"/>
            </a:xfrm>
            <a:custGeom>
              <a:avLst/>
              <a:gdLst>
                <a:gd name="T0" fmla="*/ 6 w 10"/>
                <a:gd name="T1" fmla="*/ 7 h 12"/>
                <a:gd name="T2" fmla="*/ 6 w 10"/>
                <a:gd name="T3" fmla="*/ 7 h 12"/>
                <a:gd name="T4" fmla="*/ 6 w 10"/>
                <a:gd name="T5" fmla="*/ 7 h 12"/>
                <a:gd name="T6" fmla="*/ 6 w 10"/>
                <a:gd name="T7" fmla="*/ 7 h 12"/>
                <a:gd name="T8" fmla="*/ 10 w 10"/>
                <a:gd name="T9" fmla="*/ 8 h 12"/>
                <a:gd name="T10" fmla="*/ 10 w 10"/>
                <a:gd name="T11" fmla="*/ 8 h 12"/>
                <a:gd name="T12" fmla="*/ 10 w 10"/>
                <a:gd name="T13" fmla="*/ 8 h 12"/>
                <a:gd name="T14" fmla="*/ 9 w 10"/>
                <a:gd name="T15" fmla="*/ 8 h 12"/>
                <a:gd name="T16" fmla="*/ 9 w 10"/>
                <a:gd name="T17" fmla="*/ 8 h 12"/>
                <a:gd name="T18" fmla="*/ 9 w 10"/>
                <a:gd name="T19" fmla="*/ 8 h 12"/>
                <a:gd name="T20" fmla="*/ 8 w 10"/>
                <a:gd name="T21" fmla="*/ 9 h 12"/>
                <a:gd name="T22" fmla="*/ 8 w 10"/>
                <a:gd name="T23" fmla="*/ 12 h 12"/>
                <a:gd name="T24" fmla="*/ 7 w 10"/>
                <a:gd name="T25" fmla="*/ 12 h 12"/>
                <a:gd name="T26" fmla="*/ 7 w 10"/>
                <a:gd name="T27" fmla="*/ 12 h 12"/>
                <a:gd name="T28" fmla="*/ 7 w 10"/>
                <a:gd name="T29" fmla="*/ 12 h 12"/>
                <a:gd name="T30" fmla="*/ 7 w 10"/>
                <a:gd name="T31" fmla="*/ 12 h 12"/>
                <a:gd name="T32" fmla="*/ 6 w 10"/>
                <a:gd name="T33" fmla="*/ 12 h 12"/>
                <a:gd name="T34" fmla="*/ 5 w 10"/>
                <a:gd name="T35" fmla="*/ 12 h 12"/>
                <a:gd name="T36" fmla="*/ 4 w 10"/>
                <a:gd name="T37" fmla="*/ 11 h 12"/>
                <a:gd name="T38" fmla="*/ 3 w 10"/>
                <a:gd name="T39" fmla="*/ 11 h 12"/>
                <a:gd name="T40" fmla="*/ 1 w 10"/>
                <a:gd name="T41" fmla="*/ 10 h 12"/>
                <a:gd name="T42" fmla="*/ 0 w 10"/>
                <a:gd name="T43" fmla="*/ 8 h 12"/>
                <a:gd name="T44" fmla="*/ 0 w 10"/>
                <a:gd name="T45" fmla="*/ 6 h 12"/>
                <a:gd name="T46" fmla="*/ 1 w 10"/>
                <a:gd name="T47" fmla="*/ 4 h 12"/>
                <a:gd name="T48" fmla="*/ 2 w 10"/>
                <a:gd name="T49" fmla="*/ 2 h 12"/>
                <a:gd name="T50" fmla="*/ 3 w 10"/>
                <a:gd name="T51" fmla="*/ 1 h 12"/>
                <a:gd name="T52" fmla="*/ 5 w 10"/>
                <a:gd name="T53" fmla="*/ 0 h 12"/>
                <a:gd name="T54" fmla="*/ 7 w 10"/>
                <a:gd name="T55" fmla="*/ 1 h 12"/>
                <a:gd name="T56" fmla="*/ 7 w 10"/>
                <a:gd name="T57" fmla="*/ 1 h 12"/>
                <a:gd name="T58" fmla="*/ 8 w 10"/>
                <a:gd name="T59" fmla="*/ 1 h 12"/>
                <a:gd name="T60" fmla="*/ 8 w 10"/>
                <a:gd name="T61" fmla="*/ 1 h 12"/>
                <a:gd name="T62" fmla="*/ 9 w 10"/>
                <a:gd name="T63" fmla="*/ 1 h 12"/>
                <a:gd name="T64" fmla="*/ 9 w 10"/>
                <a:gd name="T65" fmla="*/ 1 h 12"/>
                <a:gd name="T66" fmla="*/ 9 w 10"/>
                <a:gd name="T67" fmla="*/ 1 h 12"/>
                <a:gd name="T68" fmla="*/ 10 w 10"/>
                <a:gd name="T69" fmla="*/ 1 h 12"/>
                <a:gd name="T70" fmla="*/ 10 w 10"/>
                <a:gd name="T71" fmla="*/ 1 h 12"/>
                <a:gd name="T72" fmla="*/ 10 w 10"/>
                <a:gd name="T73" fmla="*/ 4 h 12"/>
                <a:gd name="T74" fmla="*/ 10 w 10"/>
                <a:gd name="T75" fmla="*/ 4 h 12"/>
                <a:gd name="T76" fmla="*/ 9 w 10"/>
                <a:gd name="T77" fmla="*/ 4 h 12"/>
                <a:gd name="T78" fmla="*/ 9 w 10"/>
                <a:gd name="T79" fmla="*/ 4 h 12"/>
                <a:gd name="T80" fmla="*/ 9 w 10"/>
                <a:gd name="T81" fmla="*/ 3 h 12"/>
                <a:gd name="T82" fmla="*/ 8 w 10"/>
                <a:gd name="T83" fmla="*/ 2 h 12"/>
                <a:gd name="T84" fmla="*/ 7 w 10"/>
                <a:gd name="T85" fmla="*/ 1 h 12"/>
                <a:gd name="T86" fmla="*/ 6 w 10"/>
                <a:gd name="T87" fmla="*/ 1 h 12"/>
                <a:gd name="T88" fmla="*/ 5 w 10"/>
                <a:gd name="T89" fmla="*/ 1 h 12"/>
                <a:gd name="T90" fmla="*/ 4 w 10"/>
                <a:gd name="T91" fmla="*/ 2 h 12"/>
                <a:gd name="T92" fmla="*/ 3 w 10"/>
                <a:gd name="T93" fmla="*/ 3 h 12"/>
                <a:gd name="T94" fmla="*/ 2 w 10"/>
                <a:gd name="T95" fmla="*/ 5 h 12"/>
                <a:gd name="T96" fmla="*/ 2 w 10"/>
                <a:gd name="T97" fmla="*/ 6 h 12"/>
                <a:gd name="T98" fmla="*/ 2 w 10"/>
                <a:gd name="T99" fmla="*/ 8 h 12"/>
                <a:gd name="T100" fmla="*/ 3 w 10"/>
                <a:gd name="T101" fmla="*/ 10 h 12"/>
                <a:gd name="T102" fmla="*/ 4 w 10"/>
                <a:gd name="T103" fmla="*/ 11 h 12"/>
                <a:gd name="T104" fmla="*/ 6 w 10"/>
                <a:gd name="T105" fmla="*/ 11 h 12"/>
                <a:gd name="T106" fmla="*/ 7 w 10"/>
                <a:gd name="T107" fmla="*/ 10 h 12"/>
                <a:gd name="T108" fmla="*/ 7 w 10"/>
                <a:gd name="T109" fmla="*/ 10 h 12"/>
                <a:gd name="T110" fmla="*/ 7 w 10"/>
                <a:gd name="T111" fmla="*/ 8 h 12"/>
                <a:gd name="T112" fmla="*/ 7 w 10"/>
                <a:gd name="T113" fmla="*/ 8 h 12"/>
                <a:gd name="T114" fmla="*/ 7 w 10"/>
                <a:gd name="T115" fmla="*/ 8 h 12"/>
                <a:gd name="T116" fmla="*/ 6 w 10"/>
                <a:gd name="T117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" h="12">
                  <a:moveTo>
                    <a:pt x="6" y="7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8" y="8"/>
                    <a:pt x="8" y="9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1"/>
                    <a:pt x="6" y="11"/>
                    <a:pt x="6" y="12"/>
                  </a:cubicBezTo>
                  <a:cubicBezTo>
                    <a:pt x="6" y="12"/>
                    <a:pt x="5" y="12"/>
                    <a:pt x="5" y="12"/>
                  </a:cubicBezTo>
                  <a:cubicBezTo>
                    <a:pt x="5" y="12"/>
                    <a:pt x="4" y="12"/>
                    <a:pt x="4" y="11"/>
                  </a:cubicBezTo>
                  <a:cubicBezTo>
                    <a:pt x="4" y="11"/>
                    <a:pt x="3" y="11"/>
                    <a:pt x="3" y="11"/>
                  </a:cubicBezTo>
                  <a:cubicBezTo>
                    <a:pt x="2" y="11"/>
                    <a:pt x="2" y="10"/>
                    <a:pt x="1" y="10"/>
                  </a:cubicBezTo>
                  <a:cubicBezTo>
                    <a:pt x="1" y="9"/>
                    <a:pt x="1" y="9"/>
                    <a:pt x="0" y="8"/>
                  </a:cubicBezTo>
                  <a:cubicBezTo>
                    <a:pt x="0" y="7"/>
                    <a:pt x="0" y="7"/>
                    <a:pt x="0" y="6"/>
                  </a:cubicBezTo>
                  <a:cubicBezTo>
                    <a:pt x="1" y="5"/>
                    <a:pt x="1" y="5"/>
                    <a:pt x="1" y="4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4" y="1"/>
                    <a:pt x="4" y="0"/>
                    <a:pt x="5" y="0"/>
                  </a:cubicBezTo>
                  <a:cubicBezTo>
                    <a:pt x="6" y="0"/>
                    <a:pt x="6" y="0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3"/>
                    <a:pt x="9" y="3"/>
                  </a:cubicBezTo>
                  <a:cubicBezTo>
                    <a:pt x="9" y="3"/>
                    <a:pt x="9" y="2"/>
                    <a:pt x="8" y="2"/>
                  </a:cubicBezTo>
                  <a:cubicBezTo>
                    <a:pt x="8" y="2"/>
                    <a:pt x="8" y="2"/>
                    <a:pt x="7" y="1"/>
                  </a:cubicBezTo>
                  <a:cubicBezTo>
                    <a:pt x="7" y="1"/>
                    <a:pt x="7" y="1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4" y="1"/>
                    <a:pt x="4" y="2"/>
                    <a:pt x="4" y="2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5"/>
                    <a:pt x="2" y="6"/>
                    <a:pt x="2" y="6"/>
                  </a:cubicBezTo>
                  <a:cubicBezTo>
                    <a:pt x="2" y="7"/>
                    <a:pt x="2" y="8"/>
                    <a:pt x="2" y="8"/>
                  </a:cubicBezTo>
                  <a:cubicBezTo>
                    <a:pt x="2" y="9"/>
                    <a:pt x="2" y="10"/>
                    <a:pt x="3" y="10"/>
                  </a:cubicBezTo>
                  <a:cubicBezTo>
                    <a:pt x="3" y="11"/>
                    <a:pt x="4" y="11"/>
                    <a:pt x="4" y="11"/>
                  </a:cubicBezTo>
                  <a:cubicBezTo>
                    <a:pt x="5" y="11"/>
                    <a:pt x="5" y="11"/>
                    <a:pt x="6" y="11"/>
                  </a:cubicBezTo>
                  <a:cubicBezTo>
                    <a:pt x="6" y="11"/>
                    <a:pt x="6" y="11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7"/>
                    <a:pt x="6" y="7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39" name="ïṣ1íḓé"/>
            <p:cNvSpPr/>
            <p:nvPr/>
          </p:nvSpPr>
          <p:spPr bwMode="auto">
            <a:xfrm>
              <a:off x="3651251" y="3843338"/>
              <a:ext cx="33338" cy="39688"/>
            </a:xfrm>
            <a:custGeom>
              <a:avLst/>
              <a:gdLst>
                <a:gd name="T0" fmla="*/ 6 w 10"/>
                <a:gd name="T1" fmla="*/ 7 h 12"/>
                <a:gd name="T2" fmla="*/ 6 w 10"/>
                <a:gd name="T3" fmla="*/ 7 h 12"/>
                <a:gd name="T4" fmla="*/ 6 w 10"/>
                <a:gd name="T5" fmla="*/ 7 h 12"/>
                <a:gd name="T6" fmla="*/ 6 w 10"/>
                <a:gd name="T7" fmla="*/ 7 h 12"/>
                <a:gd name="T8" fmla="*/ 10 w 10"/>
                <a:gd name="T9" fmla="*/ 8 h 12"/>
                <a:gd name="T10" fmla="*/ 10 w 10"/>
                <a:gd name="T11" fmla="*/ 8 h 12"/>
                <a:gd name="T12" fmla="*/ 10 w 10"/>
                <a:gd name="T13" fmla="*/ 8 h 12"/>
                <a:gd name="T14" fmla="*/ 9 w 10"/>
                <a:gd name="T15" fmla="*/ 8 h 12"/>
                <a:gd name="T16" fmla="*/ 9 w 10"/>
                <a:gd name="T17" fmla="*/ 8 h 12"/>
                <a:gd name="T18" fmla="*/ 9 w 10"/>
                <a:gd name="T19" fmla="*/ 8 h 12"/>
                <a:gd name="T20" fmla="*/ 8 w 10"/>
                <a:gd name="T21" fmla="*/ 9 h 12"/>
                <a:gd name="T22" fmla="*/ 8 w 10"/>
                <a:gd name="T23" fmla="*/ 12 h 12"/>
                <a:gd name="T24" fmla="*/ 7 w 10"/>
                <a:gd name="T25" fmla="*/ 12 h 12"/>
                <a:gd name="T26" fmla="*/ 7 w 10"/>
                <a:gd name="T27" fmla="*/ 12 h 12"/>
                <a:gd name="T28" fmla="*/ 7 w 10"/>
                <a:gd name="T29" fmla="*/ 12 h 12"/>
                <a:gd name="T30" fmla="*/ 7 w 10"/>
                <a:gd name="T31" fmla="*/ 12 h 12"/>
                <a:gd name="T32" fmla="*/ 6 w 10"/>
                <a:gd name="T33" fmla="*/ 12 h 12"/>
                <a:gd name="T34" fmla="*/ 5 w 10"/>
                <a:gd name="T35" fmla="*/ 12 h 12"/>
                <a:gd name="T36" fmla="*/ 4 w 10"/>
                <a:gd name="T37" fmla="*/ 11 h 12"/>
                <a:gd name="T38" fmla="*/ 3 w 10"/>
                <a:gd name="T39" fmla="*/ 11 h 12"/>
                <a:gd name="T40" fmla="*/ 1 w 10"/>
                <a:gd name="T41" fmla="*/ 10 h 12"/>
                <a:gd name="T42" fmla="*/ 0 w 10"/>
                <a:gd name="T43" fmla="*/ 8 h 12"/>
                <a:gd name="T44" fmla="*/ 0 w 10"/>
                <a:gd name="T45" fmla="*/ 6 h 12"/>
                <a:gd name="T46" fmla="*/ 1 w 10"/>
                <a:gd name="T47" fmla="*/ 4 h 12"/>
                <a:gd name="T48" fmla="*/ 2 w 10"/>
                <a:gd name="T49" fmla="*/ 2 h 12"/>
                <a:gd name="T50" fmla="*/ 3 w 10"/>
                <a:gd name="T51" fmla="*/ 1 h 12"/>
                <a:gd name="T52" fmla="*/ 5 w 10"/>
                <a:gd name="T53" fmla="*/ 0 h 12"/>
                <a:gd name="T54" fmla="*/ 7 w 10"/>
                <a:gd name="T55" fmla="*/ 1 h 12"/>
                <a:gd name="T56" fmla="*/ 7 w 10"/>
                <a:gd name="T57" fmla="*/ 1 h 12"/>
                <a:gd name="T58" fmla="*/ 8 w 10"/>
                <a:gd name="T59" fmla="*/ 1 h 12"/>
                <a:gd name="T60" fmla="*/ 8 w 10"/>
                <a:gd name="T61" fmla="*/ 1 h 12"/>
                <a:gd name="T62" fmla="*/ 9 w 10"/>
                <a:gd name="T63" fmla="*/ 1 h 12"/>
                <a:gd name="T64" fmla="*/ 9 w 10"/>
                <a:gd name="T65" fmla="*/ 1 h 12"/>
                <a:gd name="T66" fmla="*/ 9 w 10"/>
                <a:gd name="T67" fmla="*/ 1 h 12"/>
                <a:gd name="T68" fmla="*/ 10 w 10"/>
                <a:gd name="T69" fmla="*/ 1 h 12"/>
                <a:gd name="T70" fmla="*/ 10 w 10"/>
                <a:gd name="T71" fmla="*/ 1 h 12"/>
                <a:gd name="T72" fmla="*/ 10 w 10"/>
                <a:gd name="T73" fmla="*/ 4 h 12"/>
                <a:gd name="T74" fmla="*/ 10 w 10"/>
                <a:gd name="T75" fmla="*/ 4 h 12"/>
                <a:gd name="T76" fmla="*/ 9 w 10"/>
                <a:gd name="T77" fmla="*/ 4 h 12"/>
                <a:gd name="T78" fmla="*/ 9 w 10"/>
                <a:gd name="T79" fmla="*/ 4 h 12"/>
                <a:gd name="T80" fmla="*/ 9 w 10"/>
                <a:gd name="T81" fmla="*/ 3 h 12"/>
                <a:gd name="T82" fmla="*/ 8 w 10"/>
                <a:gd name="T83" fmla="*/ 2 h 12"/>
                <a:gd name="T84" fmla="*/ 7 w 10"/>
                <a:gd name="T85" fmla="*/ 1 h 12"/>
                <a:gd name="T86" fmla="*/ 6 w 10"/>
                <a:gd name="T87" fmla="*/ 1 h 12"/>
                <a:gd name="T88" fmla="*/ 5 w 10"/>
                <a:gd name="T89" fmla="*/ 1 h 12"/>
                <a:gd name="T90" fmla="*/ 4 w 10"/>
                <a:gd name="T91" fmla="*/ 2 h 12"/>
                <a:gd name="T92" fmla="*/ 3 w 10"/>
                <a:gd name="T93" fmla="*/ 3 h 12"/>
                <a:gd name="T94" fmla="*/ 2 w 10"/>
                <a:gd name="T95" fmla="*/ 5 h 12"/>
                <a:gd name="T96" fmla="*/ 2 w 10"/>
                <a:gd name="T97" fmla="*/ 6 h 12"/>
                <a:gd name="T98" fmla="*/ 2 w 10"/>
                <a:gd name="T99" fmla="*/ 8 h 12"/>
                <a:gd name="T100" fmla="*/ 3 w 10"/>
                <a:gd name="T101" fmla="*/ 10 h 12"/>
                <a:gd name="T102" fmla="*/ 4 w 10"/>
                <a:gd name="T103" fmla="*/ 11 h 12"/>
                <a:gd name="T104" fmla="*/ 6 w 10"/>
                <a:gd name="T105" fmla="*/ 11 h 12"/>
                <a:gd name="T106" fmla="*/ 7 w 10"/>
                <a:gd name="T107" fmla="*/ 10 h 12"/>
                <a:gd name="T108" fmla="*/ 7 w 10"/>
                <a:gd name="T109" fmla="*/ 10 h 12"/>
                <a:gd name="T110" fmla="*/ 7 w 10"/>
                <a:gd name="T111" fmla="*/ 8 h 12"/>
                <a:gd name="T112" fmla="*/ 7 w 10"/>
                <a:gd name="T113" fmla="*/ 8 h 12"/>
                <a:gd name="T114" fmla="*/ 7 w 10"/>
                <a:gd name="T115" fmla="*/ 8 h 12"/>
                <a:gd name="T116" fmla="*/ 6 w 10"/>
                <a:gd name="T117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" h="12">
                  <a:moveTo>
                    <a:pt x="6" y="7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8" y="9"/>
                    <a:pt x="8" y="9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6" y="11"/>
                    <a:pt x="6" y="12"/>
                  </a:cubicBezTo>
                  <a:cubicBezTo>
                    <a:pt x="6" y="12"/>
                    <a:pt x="5" y="12"/>
                    <a:pt x="5" y="12"/>
                  </a:cubicBezTo>
                  <a:cubicBezTo>
                    <a:pt x="5" y="12"/>
                    <a:pt x="4" y="12"/>
                    <a:pt x="4" y="11"/>
                  </a:cubicBezTo>
                  <a:cubicBezTo>
                    <a:pt x="4" y="11"/>
                    <a:pt x="3" y="11"/>
                    <a:pt x="3" y="11"/>
                  </a:cubicBezTo>
                  <a:cubicBezTo>
                    <a:pt x="2" y="11"/>
                    <a:pt x="2" y="10"/>
                    <a:pt x="1" y="10"/>
                  </a:cubicBezTo>
                  <a:cubicBezTo>
                    <a:pt x="1" y="9"/>
                    <a:pt x="1" y="9"/>
                    <a:pt x="0" y="8"/>
                  </a:cubicBezTo>
                  <a:cubicBezTo>
                    <a:pt x="0" y="7"/>
                    <a:pt x="0" y="7"/>
                    <a:pt x="0" y="6"/>
                  </a:cubicBezTo>
                  <a:cubicBezTo>
                    <a:pt x="1" y="5"/>
                    <a:pt x="1" y="5"/>
                    <a:pt x="1" y="4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4" y="1"/>
                    <a:pt x="4" y="0"/>
                    <a:pt x="5" y="0"/>
                  </a:cubicBezTo>
                  <a:cubicBezTo>
                    <a:pt x="6" y="0"/>
                    <a:pt x="6" y="0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3"/>
                    <a:pt x="9" y="3"/>
                  </a:cubicBezTo>
                  <a:cubicBezTo>
                    <a:pt x="9" y="3"/>
                    <a:pt x="9" y="2"/>
                    <a:pt x="8" y="2"/>
                  </a:cubicBezTo>
                  <a:cubicBezTo>
                    <a:pt x="8" y="2"/>
                    <a:pt x="8" y="2"/>
                    <a:pt x="7" y="1"/>
                  </a:cubicBezTo>
                  <a:cubicBezTo>
                    <a:pt x="7" y="1"/>
                    <a:pt x="7" y="1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4" y="1"/>
                    <a:pt x="4" y="2"/>
                    <a:pt x="4" y="2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5"/>
                    <a:pt x="2" y="6"/>
                    <a:pt x="2" y="6"/>
                  </a:cubicBezTo>
                  <a:cubicBezTo>
                    <a:pt x="2" y="7"/>
                    <a:pt x="2" y="8"/>
                    <a:pt x="2" y="8"/>
                  </a:cubicBezTo>
                  <a:cubicBezTo>
                    <a:pt x="2" y="9"/>
                    <a:pt x="2" y="10"/>
                    <a:pt x="3" y="10"/>
                  </a:cubicBezTo>
                  <a:cubicBezTo>
                    <a:pt x="3" y="11"/>
                    <a:pt x="4" y="11"/>
                    <a:pt x="4" y="11"/>
                  </a:cubicBezTo>
                  <a:cubicBezTo>
                    <a:pt x="5" y="11"/>
                    <a:pt x="5" y="11"/>
                    <a:pt x="6" y="11"/>
                  </a:cubicBezTo>
                  <a:cubicBezTo>
                    <a:pt x="6" y="11"/>
                    <a:pt x="6" y="11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7"/>
                    <a:pt x="6" y="7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40" name="îsḻíḓé"/>
            <p:cNvSpPr/>
            <p:nvPr/>
          </p:nvSpPr>
          <p:spPr bwMode="auto">
            <a:xfrm>
              <a:off x="3773488" y="3865563"/>
              <a:ext cx="33338" cy="36513"/>
            </a:xfrm>
            <a:custGeom>
              <a:avLst/>
              <a:gdLst>
                <a:gd name="T0" fmla="*/ 2 w 10"/>
                <a:gd name="T1" fmla="*/ 8 h 11"/>
                <a:gd name="T2" fmla="*/ 2 w 10"/>
                <a:gd name="T3" fmla="*/ 1 h 11"/>
                <a:gd name="T4" fmla="*/ 1 w 10"/>
                <a:gd name="T5" fmla="*/ 1 h 11"/>
                <a:gd name="T6" fmla="*/ 1 w 10"/>
                <a:gd name="T7" fmla="*/ 1 h 11"/>
                <a:gd name="T8" fmla="*/ 1 w 10"/>
                <a:gd name="T9" fmla="*/ 0 h 11"/>
                <a:gd name="T10" fmla="*/ 0 w 10"/>
                <a:gd name="T11" fmla="*/ 0 h 11"/>
                <a:gd name="T12" fmla="*/ 0 w 10"/>
                <a:gd name="T13" fmla="*/ 0 h 11"/>
                <a:gd name="T14" fmla="*/ 0 w 10"/>
                <a:gd name="T15" fmla="*/ 0 h 11"/>
                <a:gd name="T16" fmla="*/ 4 w 10"/>
                <a:gd name="T17" fmla="*/ 0 h 11"/>
                <a:gd name="T18" fmla="*/ 4 w 10"/>
                <a:gd name="T19" fmla="*/ 0 h 11"/>
                <a:gd name="T20" fmla="*/ 4 w 10"/>
                <a:gd name="T21" fmla="*/ 0 h 11"/>
                <a:gd name="T22" fmla="*/ 4 w 10"/>
                <a:gd name="T23" fmla="*/ 0 h 11"/>
                <a:gd name="T24" fmla="*/ 3 w 10"/>
                <a:gd name="T25" fmla="*/ 1 h 11"/>
                <a:gd name="T26" fmla="*/ 3 w 10"/>
                <a:gd name="T27" fmla="*/ 1 h 11"/>
                <a:gd name="T28" fmla="*/ 3 w 10"/>
                <a:gd name="T29" fmla="*/ 2 h 11"/>
                <a:gd name="T30" fmla="*/ 3 w 10"/>
                <a:gd name="T31" fmla="*/ 7 h 11"/>
                <a:gd name="T32" fmla="*/ 3 w 10"/>
                <a:gd name="T33" fmla="*/ 9 h 11"/>
                <a:gd name="T34" fmla="*/ 4 w 10"/>
                <a:gd name="T35" fmla="*/ 10 h 11"/>
                <a:gd name="T36" fmla="*/ 6 w 10"/>
                <a:gd name="T37" fmla="*/ 10 h 11"/>
                <a:gd name="T38" fmla="*/ 7 w 10"/>
                <a:gd name="T39" fmla="*/ 10 h 11"/>
                <a:gd name="T40" fmla="*/ 8 w 10"/>
                <a:gd name="T41" fmla="*/ 9 h 11"/>
                <a:gd name="T42" fmla="*/ 8 w 10"/>
                <a:gd name="T43" fmla="*/ 8 h 11"/>
                <a:gd name="T44" fmla="*/ 8 w 10"/>
                <a:gd name="T45" fmla="*/ 1 h 11"/>
                <a:gd name="T46" fmla="*/ 8 w 10"/>
                <a:gd name="T47" fmla="*/ 1 h 11"/>
                <a:gd name="T48" fmla="*/ 8 w 10"/>
                <a:gd name="T49" fmla="*/ 0 h 11"/>
                <a:gd name="T50" fmla="*/ 7 w 10"/>
                <a:gd name="T51" fmla="*/ 0 h 11"/>
                <a:gd name="T52" fmla="*/ 7 w 10"/>
                <a:gd name="T53" fmla="*/ 0 h 11"/>
                <a:gd name="T54" fmla="*/ 7 w 10"/>
                <a:gd name="T55" fmla="*/ 0 h 11"/>
                <a:gd name="T56" fmla="*/ 7 w 10"/>
                <a:gd name="T57" fmla="*/ 0 h 11"/>
                <a:gd name="T58" fmla="*/ 10 w 10"/>
                <a:gd name="T59" fmla="*/ 0 h 11"/>
                <a:gd name="T60" fmla="*/ 10 w 10"/>
                <a:gd name="T61" fmla="*/ 0 h 11"/>
                <a:gd name="T62" fmla="*/ 10 w 10"/>
                <a:gd name="T63" fmla="*/ 0 h 11"/>
                <a:gd name="T64" fmla="*/ 9 w 10"/>
                <a:gd name="T65" fmla="*/ 0 h 11"/>
                <a:gd name="T66" fmla="*/ 9 w 10"/>
                <a:gd name="T67" fmla="*/ 0 h 11"/>
                <a:gd name="T68" fmla="*/ 9 w 10"/>
                <a:gd name="T69" fmla="*/ 1 h 11"/>
                <a:gd name="T70" fmla="*/ 9 w 10"/>
                <a:gd name="T71" fmla="*/ 1 h 11"/>
                <a:gd name="T72" fmla="*/ 9 w 10"/>
                <a:gd name="T73" fmla="*/ 8 h 11"/>
                <a:gd name="T74" fmla="*/ 9 w 10"/>
                <a:gd name="T75" fmla="*/ 9 h 11"/>
                <a:gd name="T76" fmla="*/ 8 w 10"/>
                <a:gd name="T77" fmla="*/ 10 h 11"/>
                <a:gd name="T78" fmla="*/ 7 w 10"/>
                <a:gd name="T79" fmla="*/ 11 h 11"/>
                <a:gd name="T80" fmla="*/ 6 w 10"/>
                <a:gd name="T81" fmla="*/ 11 h 11"/>
                <a:gd name="T82" fmla="*/ 4 w 10"/>
                <a:gd name="T83" fmla="*/ 11 h 11"/>
                <a:gd name="T84" fmla="*/ 3 w 10"/>
                <a:gd name="T85" fmla="*/ 11 h 11"/>
                <a:gd name="T86" fmla="*/ 2 w 10"/>
                <a:gd name="T87" fmla="*/ 9 h 11"/>
                <a:gd name="T88" fmla="*/ 2 w 10"/>
                <a:gd name="T89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" h="11">
                  <a:moveTo>
                    <a:pt x="2" y="8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2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3" y="10"/>
                    <a:pt x="4" y="10"/>
                    <a:pt x="4" y="10"/>
                  </a:cubicBezTo>
                  <a:cubicBezTo>
                    <a:pt x="4" y="10"/>
                    <a:pt x="5" y="10"/>
                    <a:pt x="6" y="10"/>
                  </a:cubicBezTo>
                  <a:cubicBezTo>
                    <a:pt x="6" y="10"/>
                    <a:pt x="7" y="10"/>
                    <a:pt x="7" y="10"/>
                  </a:cubicBezTo>
                  <a:cubicBezTo>
                    <a:pt x="8" y="10"/>
                    <a:pt x="8" y="9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0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9" y="9"/>
                    <a:pt x="9" y="9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1"/>
                    <a:pt x="7" y="11"/>
                    <a:pt x="7" y="11"/>
                  </a:cubicBezTo>
                  <a:cubicBezTo>
                    <a:pt x="7" y="11"/>
                    <a:pt x="6" y="11"/>
                    <a:pt x="6" y="11"/>
                  </a:cubicBezTo>
                  <a:cubicBezTo>
                    <a:pt x="5" y="11"/>
                    <a:pt x="5" y="11"/>
                    <a:pt x="4" y="11"/>
                  </a:cubicBezTo>
                  <a:cubicBezTo>
                    <a:pt x="4" y="11"/>
                    <a:pt x="3" y="11"/>
                    <a:pt x="3" y="11"/>
                  </a:cubicBezTo>
                  <a:cubicBezTo>
                    <a:pt x="2" y="10"/>
                    <a:pt x="2" y="10"/>
                    <a:pt x="2" y="9"/>
                  </a:cubicBezTo>
                  <a:cubicBezTo>
                    <a:pt x="2" y="9"/>
                    <a:pt x="2" y="8"/>
                    <a:pt x="2" y="8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41" name="îŝlïde"/>
            <p:cNvSpPr/>
            <p:nvPr/>
          </p:nvSpPr>
          <p:spPr bwMode="auto">
            <a:xfrm>
              <a:off x="3773488" y="3865563"/>
              <a:ext cx="33338" cy="36513"/>
            </a:xfrm>
            <a:custGeom>
              <a:avLst/>
              <a:gdLst>
                <a:gd name="T0" fmla="*/ 2 w 10"/>
                <a:gd name="T1" fmla="*/ 8 h 11"/>
                <a:gd name="T2" fmla="*/ 2 w 10"/>
                <a:gd name="T3" fmla="*/ 1 h 11"/>
                <a:gd name="T4" fmla="*/ 1 w 10"/>
                <a:gd name="T5" fmla="*/ 1 h 11"/>
                <a:gd name="T6" fmla="*/ 1 w 10"/>
                <a:gd name="T7" fmla="*/ 1 h 11"/>
                <a:gd name="T8" fmla="*/ 1 w 10"/>
                <a:gd name="T9" fmla="*/ 0 h 11"/>
                <a:gd name="T10" fmla="*/ 0 w 10"/>
                <a:gd name="T11" fmla="*/ 0 h 11"/>
                <a:gd name="T12" fmla="*/ 0 w 10"/>
                <a:gd name="T13" fmla="*/ 0 h 11"/>
                <a:gd name="T14" fmla="*/ 0 w 10"/>
                <a:gd name="T15" fmla="*/ 0 h 11"/>
                <a:gd name="T16" fmla="*/ 4 w 10"/>
                <a:gd name="T17" fmla="*/ 0 h 11"/>
                <a:gd name="T18" fmla="*/ 4 w 10"/>
                <a:gd name="T19" fmla="*/ 0 h 11"/>
                <a:gd name="T20" fmla="*/ 4 w 10"/>
                <a:gd name="T21" fmla="*/ 0 h 11"/>
                <a:gd name="T22" fmla="*/ 4 w 10"/>
                <a:gd name="T23" fmla="*/ 0 h 11"/>
                <a:gd name="T24" fmla="*/ 3 w 10"/>
                <a:gd name="T25" fmla="*/ 1 h 11"/>
                <a:gd name="T26" fmla="*/ 3 w 10"/>
                <a:gd name="T27" fmla="*/ 1 h 11"/>
                <a:gd name="T28" fmla="*/ 3 w 10"/>
                <a:gd name="T29" fmla="*/ 2 h 11"/>
                <a:gd name="T30" fmla="*/ 3 w 10"/>
                <a:gd name="T31" fmla="*/ 7 h 11"/>
                <a:gd name="T32" fmla="*/ 3 w 10"/>
                <a:gd name="T33" fmla="*/ 9 h 11"/>
                <a:gd name="T34" fmla="*/ 4 w 10"/>
                <a:gd name="T35" fmla="*/ 10 h 11"/>
                <a:gd name="T36" fmla="*/ 6 w 10"/>
                <a:gd name="T37" fmla="*/ 10 h 11"/>
                <a:gd name="T38" fmla="*/ 7 w 10"/>
                <a:gd name="T39" fmla="*/ 10 h 11"/>
                <a:gd name="T40" fmla="*/ 8 w 10"/>
                <a:gd name="T41" fmla="*/ 9 h 11"/>
                <a:gd name="T42" fmla="*/ 8 w 10"/>
                <a:gd name="T43" fmla="*/ 8 h 11"/>
                <a:gd name="T44" fmla="*/ 8 w 10"/>
                <a:gd name="T45" fmla="*/ 1 h 11"/>
                <a:gd name="T46" fmla="*/ 8 w 10"/>
                <a:gd name="T47" fmla="*/ 1 h 11"/>
                <a:gd name="T48" fmla="*/ 8 w 10"/>
                <a:gd name="T49" fmla="*/ 0 h 11"/>
                <a:gd name="T50" fmla="*/ 7 w 10"/>
                <a:gd name="T51" fmla="*/ 0 h 11"/>
                <a:gd name="T52" fmla="*/ 7 w 10"/>
                <a:gd name="T53" fmla="*/ 0 h 11"/>
                <a:gd name="T54" fmla="*/ 7 w 10"/>
                <a:gd name="T55" fmla="*/ 0 h 11"/>
                <a:gd name="T56" fmla="*/ 7 w 10"/>
                <a:gd name="T57" fmla="*/ 0 h 11"/>
                <a:gd name="T58" fmla="*/ 10 w 10"/>
                <a:gd name="T59" fmla="*/ 0 h 11"/>
                <a:gd name="T60" fmla="*/ 10 w 10"/>
                <a:gd name="T61" fmla="*/ 0 h 11"/>
                <a:gd name="T62" fmla="*/ 10 w 10"/>
                <a:gd name="T63" fmla="*/ 0 h 11"/>
                <a:gd name="T64" fmla="*/ 9 w 10"/>
                <a:gd name="T65" fmla="*/ 0 h 11"/>
                <a:gd name="T66" fmla="*/ 9 w 10"/>
                <a:gd name="T67" fmla="*/ 0 h 11"/>
                <a:gd name="T68" fmla="*/ 9 w 10"/>
                <a:gd name="T69" fmla="*/ 1 h 11"/>
                <a:gd name="T70" fmla="*/ 9 w 10"/>
                <a:gd name="T71" fmla="*/ 1 h 11"/>
                <a:gd name="T72" fmla="*/ 9 w 10"/>
                <a:gd name="T73" fmla="*/ 8 h 11"/>
                <a:gd name="T74" fmla="*/ 9 w 10"/>
                <a:gd name="T75" fmla="*/ 9 h 11"/>
                <a:gd name="T76" fmla="*/ 8 w 10"/>
                <a:gd name="T77" fmla="*/ 10 h 11"/>
                <a:gd name="T78" fmla="*/ 7 w 10"/>
                <a:gd name="T79" fmla="*/ 11 h 11"/>
                <a:gd name="T80" fmla="*/ 6 w 10"/>
                <a:gd name="T81" fmla="*/ 11 h 11"/>
                <a:gd name="T82" fmla="*/ 4 w 10"/>
                <a:gd name="T83" fmla="*/ 11 h 11"/>
                <a:gd name="T84" fmla="*/ 3 w 10"/>
                <a:gd name="T85" fmla="*/ 11 h 11"/>
                <a:gd name="T86" fmla="*/ 2 w 10"/>
                <a:gd name="T87" fmla="*/ 9 h 11"/>
                <a:gd name="T88" fmla="*/ 2 w 10"/>
                <a:gd name="T89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" h="11">
                  <a:moveTo>
                    <a:pt x="2" y="8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2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3" y="10"/>
                    <a:pt x="4" y="10"/>
                    <a:pt x="4" y="10"/>
                  </a:cubicBezTo>
                  <a:cubicBezTo>
                    <a:pt x="4" y="10"/>
                    <a:pt x="5" y="10"/>
                    <a:pt x="6" y="10"/>
                  </a:cubicBezTo>
                  <a:cubicBezTo>
                    <a:pt x="6" y="10"/>
                    <a:pt x="7" y="10"/>
                    <a:pt x="7" y="10"/>
                  </a:cubicBezTo>
                  <a:cubicBezTo>
                    <a:pt x="8" y="10"/>
                    <a:pt x="8" y="9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0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9" y="9"/>
                    <a:pt x="9" y="9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1"/>
                    <a:pt x="7" y="11"/>
                    <a:pt x="7" y="11"/>
                  </a:cubicBezTo>
                  <a:cubicBezTo>
                    <a:pt x="7" y="11"/>
                    <a:pt x="6" y="11"/>
                    <a:pt x="6" y="11"/>
                  </a:cubicBezTo>
                  <a:cubicBezTo>
                    <a:pt x="5" y="11"/>
                    <a:pt x="5" y="11"/>
                    <a:pt x="4" y="11"/>
                  </a:cubicBezTo>
                  <a:cubicBezTo>
                    <a:pt x="4" y="11"/>
                    <a:pt x="3" y="11"/>
                    <a:pt x="3" y="11"/>
                  </a:cubicBezTo>
                  <a:cubicBezTo>
                    <a:pt x="2" y="10"/>
                    <a:pt x="2" y="10"/>
                    <a:pt x="2" y="9"/>
                  </a:cubicBezTo>
                  <a:cubicBezTo>
                    <a:pt x="2" y="9"/>
                    <a:pt x="2" y="8"/>
                    <a:pt x="2" y="8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42" name="îšļïḓê"/>
            <p:cNvSpPr/>
            <p:nvPr/>
          </p:nvSpPr>
          <p:spPr bwMode="auto">
            <a:xfrm>
              <a:off x="3846513" y="3862388"/>
              <a:ext cx="34925" cy="39688"/>
            </a:xfrm>
            <a:custGeom>
              <a:avLst/>
              <a:gdLst>
                <a:gd name="T0" fmla="*/ 2 w 11"/>
                <a:gd name="T1" fmla="*/ 1 h 12"/>
                <a:gd name="T2" fmla="*/ 9 w 11"/>
                <a:gd name="T3" fmla="*/ 9 h 12"/>
                <a:gd name="T4" fmla="*/ 9 w 11"/>
                <a:gd name="T5" fmla="*/ 2 h 12"/>
                <a:gd name="T6" fmla="*/ 9 w 11"/>
                <a:gd name="T7" fmla="*/ 1 h 12"/>
                <a:gd name="T8" fmla="*/ 8 w 11"/>
                <a:gd name="T9" fmla="*/ 1 h 12"/>
                <a:gd name="T10" fmla="*/ 8 w 11"/>
                <a:gd name="T11" fmla="*/ 1 h 12"/>
                <a:gd name="T12" fmla="*/ 7 w 11"/>
                <a:gd name="T13" fmla="*/ 1 h 12"/>
                <a:gd name="T14" fmla="*/ 7 w 11"/>
                <a:gd name="T15" fmla="*/ 1 h 12"/>
                <a:gd name="T16" fmla="*/ 7 w 11"/>
                <a:gd name="T17" fmla="*/ 0 h 12"/>
                <a:gd name="T18" fmla="*/ 10 w 11"/>
                <a:gd name="T19" fmla="*/ 0 h 12"/>
                <a:gd name="T20" fmla="*/ 11 w 11"/>
                <a:gd name="T21" fmla="*/ 0 h 12"/>
                <a:gd name="T22" fmla="*/ 10 w 11"/>
                <a:gd name="T23" fmla="*/ 1 h 12"/>
                <a:gd name="T24" fmla="*/ 10 w 11"/>
                <a:gd name="T25" fmla="*/ 1 h 12"/>
                <a:gd name="T26" fmla="*/ 9 w 11"/>
                <a:gd name="T27" fmla="*/ 1 h 12"/>
                <a:gd name="T28" fmla="*/ 9 w 11"/>
                <a:gd name="T29" fmla="*/ 1 h 12"/>
                <a:gd name="T30" fmla="*/ 9 w 11"/>
                <a:gd name="T31" fmla="*/ 1 h 12"/>
                <a:gd name="T32" fmla="*/ 10 w 11"/>
                <a:gd name="T33" fmla="*/ 11 h 12"/>
                <a:gd name="T34" fmla="*/ 10 w 11"/>
                <a:gd name="T35" fmla="*/ 11 h 12"/>
                <a:gd name="T36" fmla="*/ 9 w 11"/>
                <a:gd name="T37" fmla="*/ 11 h 12"/>
                <a:gd name="T38" fmla="*/ 2 w 11"/>
                <a:gd name="T39" fmla="*/ 2 h 12"/>
                <a:gd name="T40" fmla="*/ 2 w 11"/>
                <a:gd name="T41" fmla="*/ 11 h 12"/>
                <a:gd name="T42" fmla="*/ 2 w 11"/>
                <a:gd name="T43" fmla="*/ 11 h 12"/>
                <a:gd name="T44" fmla="*/ 3 w 11"/>
                <a:gd name="T45" fmla="*/ 11 h 12"/>
                <a:gd name="T46" fmla="*/ 3 w 11"/>
                <a:gd name="T47" fmla="*/ 11 h 12"/>
                <a:gd name="T48" fmla="*/ 4 w 11"/>
                <a:gd name="T49" fmla="*/ 11 h 12"/>
                <a:gd name="T50" fmla="*/ 4 w 11"/>
                <a:gd name="T51" fmla="*/ 11 h 12"/>
                <a:gd name="T52" fmla="*/ 4 w 11"/>
                <a:gd name="T53" fmla="*/ 12 h 12"/>
                <a:gd name="T54" fmla="*/ 1 w 11"/>
                <a:gd name="T55" fmla="*/ 12 h 12"/>
                <a:gd name="T56" fmla="*/ 0 w 11"/>
                <a:gd name="T57" fmla="*/ 12 h 12"/>
                <a:gd name="T58" fmla="*/ 1 w 11"/>
                <a:gd name="T59" fmla="*/ 11 h 12"/>
                <a:gd name="T60" fmla="*/ 1 w 11"/>
                <a:gd name="T61" fmla="*/ 11 h 12"/>
                <a:gd name="T62" fmla="*/ 2 w 11"/>
                <a:gd name="T63" fmla="*/ 11 h 12"/>
                <a:gd name="T64" fmla="*/ 2 w 11"/>
                <a:gd name="T65" fmla="*/ 11 h 12"/>
                <a:gd name="T66" fmla="*/ 2 w 11"/>
                <a:gd name="T67" fmla="*/ 11 h 12"/>
                <a:gd name="T68" fmla="*/ 1 w 11"/>
                <a:gd name="T69" fmla="*/ 2 h 12"/>
                <a:gd name="T70" fmla="*/ 1 w 11"/>
                <a:gd name="T71" fmla="*/ 2 h 12"/>
                <a:gd name="T72" fmla="*/ 1 w 11"/>
                <a:gd name="T73" fmla="*/ 1 h 12"/>
                <a:gd name="T74" fmla="*/ 0 w 11"/>
                <a:gd name="T75" fmla="*/ 1 h 12"/>
                <a:gd name="T76" fmla="*/ 0 w 11"/>
                <a:gd name="T77" fmla="*/ 1 h 12"/>
                <a:gd name="T78" fmla="*/ 0 w 11"/>
                <a:gd name="T79" fmla="*/ 1 h 12"/>
                <a:gd name="T80" fmla="*/ 0 w 11"/>
                <a:gd name="T81" fmla="*/ 1 h 12"/>
                <a:gd name="T82" fmla="*/ 2 w 11"/>
                <a:gd name="T83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" h="12">
                  <a:moveTo>
                    <a:pt x="2" y="1"/>
                  </a:moveTo>
                  <a:cubicBezTo>
                    <a:pt x="9" y="9"/>
                    <a:pt x="9" y="9"/>
                    <a:pt x="9" y="9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1" y="1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0" y="12"/>
                    <a:pt x="0" y="12"/>
                  </a:cubicBezTo>
                  <a:cubicBezTo>
                    <a:pt x="0" y="12"/>
                    <a:pt x="1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43" name="iśļîḓê"/>
            <p:cNvSpPr/>
            <p:nvPr/>
          </p:nvSpPr>
          <p:spPr bwMode="auto">
            <a:xfrm>
              <a:off x="3846513" y="3862388"/>
              <a:ext cx="34925" cy="39688"/>
            </a:xfrm>
            <a:custGeom>
              <a:avLst/>
              <a:gdLst>
                <a:gd name="T0" fmla="*/ 2 w 11"/>
                <a:gd name="T1" fmla="*/ 1 h 12"/>
                <a:gd name="T2" fmla="*/ 9 w 11"/>
                <a:gd name="T3" fmla="*/ 9 h 12"/>
                <a:gd name="T4" fmla="*/ 9 w 11"/>
                <a:gd name="T5" fmla="*/ 2 h 12"/>
                <a:gd name="T6" fmla="*/ 9 w 11"/>
                <a:gd name="T7" fmla="*/ 1 h 12"/>
                <a:gd name="T8" fmla="*/ 8 w 11"/>
                <a:gd name="T9" fmla="*/ 1 h 12"/>
                <a:gd name="T10" fmla="*/ 8 w 11"/>
                <a:gd name="T11" fmla="*/ 1 h 12"/>
                <a:gd name="T12" fmla="*/ 7 w 11"/>
                <a:gd name="T13" fmla="*/ 1 h 12"/>
                <a:gd name="T14" fmla="*/ 7 w 11"/>
                <a:gd name="T15" fmla="*/ 1 h 12"/>
                <a:gd name="T16" fmla="*/ 7 w 11"/>
                <a:gd name="T17" fmla="*/ 0 h 12"/>
                <a:gd name="T18" fmla="*/ 10 w 11"/>
                <a:gd name="T19" fmla="*/ 0 h 12"/>
                <a:gd name="T20" fmla="*/ 11 w 11"/>
                <a:gd name="T21" fmla="*/ 0 h 12"/>
                <a:gd name="T22" fmla="*/ 10 w 11"/>
                <a:gd name="T23" fmla="*/ 1 h 12"/>
                <a:gd name="T24" fmla="*/ 10 w 11"/>
                <a:gd name="T25" fmla="*/ 1 h 12"/>
                <a:gd name="T26" fmla="*/ 9 w 11"/>
                <a:gd name="T27" fmla="*/ 1 h 12"/>
                <a:gd name="T28" fmla="*/ 9 w 11"/>
                <a:gd name="T29" fmla="*/ 1 h 12"/>
                <a:gd name="T30" fmla="*/ 9 w 11"/>
                <a:gd name="T31" fmla="*/ 1 h 12"/>
                <a:gd name="T32" fmla="*/ 10 w 11"/>
                <a:gd name="T33" fmla="*/ 11 h 12"/>
                <a:gd name="T34" fmla="*/ 10 w 11"/>
                <a:gd name="T35" fmla="*/ 11 h 12"/>
                <a:gd name="T36" fmla="*/ 9 w 11"/>
                <a:gd name="T37" fmla="*/ 11 h 12"/>
                <a:gd name="T38" fmla="*/ 2 w 11"/>
                <a:gd name="T39" fmla="*/ 2 h 12"/>
                <a:gd name="T40" fmla="*/ 2 w 11"/>
                <a:gd name="T41" fmla="*/ 11 h 12"/>
                <a:gd name="T42" fmla="*/ 2 w 11"/>
                <a:gd name="T43" fmla="*/ 11 h 12"/>
                <a:gd name="T44" fmla="*/ 3 w 11"/>
                <a:gd name="T45" fmla="*/ 11 h 12"/>
                <a:gd name="T46" fmla="*/ 3 w 11"/>
                <a:gd name="T47" fmla="*/ 11 h 12"/>
                <a:gd name="T48" fmla="*/ 4 w 11"/>
                <a:gd name="T49" fmla="*/ 11 h 12"/>
                <a:gd name="T50" fmla="*/ 4 w 11"/>
                <a:gd name="T51" fmla="*/ 11 h 12"/>
                <a:gd name="T52" fmla="*/ 4 w 11"/>
                <a:gd name="T53" fmla="*/ 12 h 12"/>
                <a:gd name="T54" fmla="*/ 1 w 11"/>
                <a:gd name="T55" fmla="*/ 12 h 12"/>
                <a:gd name="T56" fmla="*/ 0 w 11"/>
                <a:gd name="T57" fmla="*/ 12 h 12"/>
                <a:gd name="T58" fmla="*/ 1 w 11"/>
                <a:gd name="T59" fmla="*/ 11 h 12"/>
                <a:gd name="T60" fmla="*/ 1 w 11"/>
                <a:gd name="T61" fmla="*/ 11 h 12"/>
                <a:gd name="T62" fmla="*/ 2 w 11"/>
                <a:gd name="T63" fmla="*/ 11 h 12"/>
                <a:gd name="T64" fmla="*/ 2 w 11"/>
                <a:gd name="T65" fmla="*/ 11 h 12"/>
                <a:gd name="T66" fmla="*/ 2 w 11"/>
                <a:gd name="T67" fmla="*/ 11 h 12"/>
                <a:gd name="T68" fmla="*/ 1 w 11"/>
                <a:gd name="T69" fmla="*/ 2 h 12"/>
                <a:gd name="T70" fmla="*/ 1 w 11"/>
                <a:gd name="T71" fmla="*/ 2 h 12"/>
                <a:gd name="T72" fmla="*/ 1 w 11"/>
                <a:gd name="T73" fmla="*/ 1 h 12"/>
                <a:gd name="T74" fmla="*/ 0 w 11"/>
                <a:gd name="T75" fmla="*/ 1 h 12"/>
                <a:gd name="T76" fmla="*/ 0 w 11"/>
                <a:gd name="T77" fmla="*/ 1 h 12"/>
                <a:gd name="T78" fmla="*/ 0 w 11"/>
                <a:gd name="T79" fmla="*/ 1 h 12"/>
                <a:gd name="T80" fmla="*/ 0 w 11"/>
                <a:gd name="T81" fmla="*/ 1 h 12"/>
                <a:gd name="T82" fmla="*/ 2 w 11"/>
                <a:gd name="T83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" h="12">
                  <a:moveTo>
                    <a:pt x="2" y="1"/>
                  </a:moveTo>
                  <a:cubicBezTo>
                    <a:pt x="9" y="9"/>
                    <a:pt x="9" y="9"/>
                    <a:pt x="9" y="9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1" y="0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2"/>
                    <a:pt x="4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44" name="ïṩļïḑé"/>
            <p:cNvSpPr/>
            <p:nvPr/>
          </p:nvSpPr>
          <p:spPr bwMode="auto">
            <a:xfrm>
              <a:off x="3911601" y="3852863"/>
              <a:ext cx="23813" cy="39688"/>
            </a:xfrm>
            <a:custGeom>
              <a:avLst/>
              <a:gdLst>
                <a:gd name="T0" fmla="*/ 4 w 7"/>
                <a:gd name="T1" fmla="*/ 11 h 12"/>
                <a:gd name="T2" fmla="*/ 2 w 7"/>
                <a:gd name="T3" fmla="*/ 2 h 12"/>
                <a:gd name="T4" fmla="*/ 2 w 7"/>
                <a:gd name="T5" fmla="*/ 2 h 12"/>
                <a:gd name="T6" fmla="*/ 2 w 7"/>
                <a:gd name="T7" fmla="*/ 2 h 12"/>
                <a:gd name="T8" fmla="*/ 1 w 7"/>
                <a:gd name="T9" fmla="*/ 2 h 12"/>
                <a:gd name="T10" fmla="*/ 1 w 7"/>
                <a:gd name="T11" fmla="*/ 2 h 12"/>
                <a:gd name="T12" fmla="*/ 0 w 7"/>
                <a:gd name="T13" fmla="*/ 2 h 12"/>
                <a:gd name="T14" fmla="*/ 0 w 7"/>
                <a:gd name="T15" fmla="*/ 1 h 12"/>
                <a:gd name="T16" fmla="*/ 4 w 7"/>
                <a:gd name="T17" fmla="*/ 0 h 12"/>
                <a:gd name="T18" fmla="*/ 4 w 7"/>
                <a:gd name="T19" fmla="*/ 1 h 12"/>
                <a:gd name="T20" fmla="*/ 4 w 7"/>
                <a:gd name="T21" fmla="*/ 1 h 12"/>
                <a:gd name="T22" fmla="*/ 4 w 7"/>
                <a:gd name="T23" fmla="*/ 1 h 12"/>
                <a:gd name="T24" fmla="*/ 3 w 7"/>
                <a:gd name="T25" fmla="*/ 1 h 12"/>
                <a:gd name="T26" fmla="*/ 3 w 7"/>
                <a:gd name="T27" fmla="*/ 2 h 12"/>
                <a:gd name="T28" fmla="*/ 3 w 7"/>
                <a:gd name="T29" fmla="*/ 2 h 12"/>
                <a:gd name="T30" fmla="*/ 5 w 7"/>
                <a:gd name="T31" fmla="*/ 10 h 12"/>
                <a:gd name="T32" fmla="*/ 5 w 7"/>
                <a:gd name="T33" fmla="*/ 11 h 12"/>
                <a:gd name="T34" fmla="*/ 5 w 7"/>
                <a:gd name="T35" fmla="*/ 11 h 12"/>
                <a:gd name="T36" fmla="*/ 6 w 7"/>
                <a:gd name="T37" fmla="*/ 11 h 12"/>
                <a:gd name="T38" fmla="*/ 6 w 7"/>
                <a:gd name="T39" fmla="*/ 11 h 12"/>
                <a:gd name="T40" fmla="*/ 7 w 7"/>
                <a:gd name="T41" fmla="*/ 11 h 12"/>
                <a:gd name="T42" fmla="*/ 7 w 7"/>
                <a:gd name="T43" fmla="*/ 11 h 12"/>
                <a:gd name="T44" fmla="*/ 3 w 7"/>
                <a:gd name="T45" fmla="*/ 12 h 12"/>
                <a:gd name="T46" fmla="*/ 3 w 7"/>
                <a:gd name="T47" fmla="*/ 12 h 12"/>
                <a:gd name="T48" fmla="*/ 3 w 7"/>
                <a:gd name="T49" fmla="*/ 12 h 12"/>
                <a:gd name="T50" fmla="*/ 3 w 7"/>
                <a:gd name="T51" fmla="*/ 12 h 12"/>
                <a:gd name="T52" fmla="*/ 4 w 7"/>
                <a:gd name="T53" fmla="*/ 11 h 12"/>
                <a:gd name="T54" fmla="*/ 4 w 7"/>
                <a:gd name="T55" fmla="*/ 11 h 12"/>
                <a:gd name="T56" fmla="*/ 4 w 7"/>
                <a:gd name="T5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" h="12">
                  <a:moveTo>
                    <a:pt x="4" y="11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3" y="1"/>
                    <a:pt x="3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45" name="i$1iḋe"/>
            <p:cNvSpPr/>
            <p:nvPr/>
          </p:nvSpPr>
          <p:spPr bwMode="auto">
            <a:xfrm>
              <a:off x="3911601" y="3852863"/>
              <a:ext cx="23813" cy="39688"/>
            </a:xfrm>
            <a:custGeom>
              <a:avLst/>
              <a:gdLst>
                <a:gd name="T0" fmla="*/ 4 w 7"/>
                <a:gd name="T1" fmla="*/ 11 h 12"/>
                <a:gd name="T2" fmla="*/ 2 w 7"/>
                <a:gd name="T3" fmla="*/ 2 h 12"/>
                <a:gd name="T4" fmla="*/ 2 w 7"/>
                <a:gd name="T5" fmla="*/ 2 h 12"/>
                <a:gd name="T6" fmla="*/ 2 w 7"/>
                <a:gd name="T7" fmla="*/ 2 h 12"/>
                <a:gd name="T8" fmla="*/ 1 w 7"/>
                <a:gd name="T9" fmla="*/ 2 h 12"/>
                <a:gd name="T10" fmla="*/ 1 w 7"/>
                <a:gd name="T11" fmla="*/ 2 h 12"/>
                <a:gd name="T12" fmla="*/ 0 w 7"/>
                <a:gd name="T13" fmla="*/ 2 h 12"/>
                <a:gd name="T14" fmla="*/ 0 w 7"/>
                <a:gd name="T15" fmla="*/ 1 h 12"/>
                <a:gd name="T16" fmla="*/ 4 w 7"/>
                <a:gd name="T17" fmla="*/ 0 h 12"/>
                <a:gd name="T18" fmla="*/ 4 w 7"/>
                <a:gd name="T19" fmla="*/ 1 h 12"/>
                <a:gd name="T20" fmla="*/ 4 w 7"/>
                <a:gd name="T21" fmla="*/ 1 h 12"/>
                <a:gd name="T22" fmla="*/ 4 w 7"/>
                <a:gd name="T23" fmla="*/ 1 h 12"/>
                <a:gd name="T24" fmla="*/ 3 w 7"/>
                <a:gd name="T25" fmla="*/ 1 h 12"/>
                <a:gd name="T26" fmla="*/ 3 w 7"/>
                <a:gd name="T27" fmla="*/ 2 h 12"/>
                <a:gd name="T28" fmla="*/ 3 w 7"/>
                <a:gd name="T29" fmla="*/ 2 h 12"/>
                <a:gd name="T30" fmla="*/ 5 w 7"/>
                <a:gd name="T31" fmla="*/ 10 h 12"/>
                <a:gd name="T32" fmla="*/ 5 w 7"/>
                <a:gd name="T33" fmla="*/ 11 h 12"/>
                <a:gd name="T34" fmla="*/ 5 w 7"/>
                <a:gd name="T35" fmla="*/ 11 h 12"/>
                <a:gd name="T36" fmla="*/ 6 w 7"/>
                <a:gd name="T37" fmla="*/ 11 h 12"/>
                <a:gd name="T38" fmla="*/ 6 w 7"/>
                <a:gd name="T39" fmla="*/ 11 h 12"/>
                <a:gd name="T40" fmla="*/ 7 w 7"/>
                <a:gd name="T41" fmla="*/ 11 h 12"/>
                <a:gd name="T42" fmla="*/ 7 w 7"/>
                <a:gd name="T43" fmla="*/ 11 h 12"/>
                <a:gd name="T44" fmla="*/ 3 w 7"/>
                <a:gd name="T45" fmla="*/ 12 h 12"/>
                <a:gd name="T46" fmla="*/ 3 w 7"/>
                <a:gd name="T47" fmla="*/ 12 h 12"/>
                <a:gd name="T48" fmla="*/ 3 w 7"/>
                <a:gd name="T49" fmla="*/ 12 h 12"/>
                <a:gd name="T50" fmla="*/ 3 w 7"/>
                <a:gd name="T51" fmla="*/ 12 h 12"/>
                <a:gd name="T52" fmla="*/ 4 w 7"/>
                <a:gd name="T53" fmla="*/ 11 h 12"/>
                <a:gd name="T54" fmla="*/ 4 w 7"/>
                <a:gd name="T55" fmla="*/ 11 h 12"/>
                <a:gd name="T56" fmla="*/ 4 w 7"/>
                <a:gd name="T5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" h="12">
                  <a:moveTo>
                    <a:pt x="4" y="11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3" y="1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46" name="i$ļîde"/>
            <p:cNvSpPr/>
            <p:nvPr/>
          </p:nvSpPr>
          <p:spPr bwMode="auto">
            <a:xfrm>
              <a:off x="3957638" y="3825875"/>
              <a:ext cx="33338" cy="42863"/>
            </a:xfrm>
            <a:custGeom>
              <a:avLst/>
              <a:gdLst>
                <a:gd name="T0" fmla="*/ 9 w 10"/>
                <a:gd name="T1" fmla="*/ 11 h 13"/>
                <a:gd name="T2" fmla="*/ 9 w 10"/>
                <a:gd name="T3" fmla="*/ 3 h 13"/>
                <a:gd name="T4" fmla="*/ 8 w 10"/>
                <a:gd name="T5" fmla="*/ 2 h 13"/>
                <a:gd name="T6" fmla="*/ 8 w 10"/>
                <a:gd name="T7" fmla="*/ 2 h 13"/>
                <a:gd name="T8" fmla="*/ 8 w 10"/>
                <a:gd name="T9" fmla="*/ 2 h 13"/>
                <a:gd name="T10" fmla="*/ 7 w 10"/>
                <a:gd name="T11" fmla="*/ 2 h 13"/>
                <a:gd name="T12" fmla="*/ 7 w 10"/>
                <a:gd name="T13" fmla="*/ 2 h 13"/>
                <a:gd name="T14" fmla="*/ 7 w 10"/>
                <a:gd name="T15" fmla="*/ 2 h 13"/>
                <a:gd name="T16" fmla="*/ 10 w 10"/>
                <a:gd name="T17" fmla="*/ 1 h 13"/>
                <a:gd name="T18" fmla="*/ 10 w 10"/>
                <a:gd name="T19" fmla="*/ 1 h 13"/>
                <a:gd name="T20" fmla="*/ 10 w 10"/>
                <a:gd name="T21" fmla="*/ 1 h 13"/>
                <a:gd name="T22" fmla="*/ 10 w 10"/>
                <a:gd name="T23" fmla="*/ 1 h 13"/>
                <a:gd name="T24" fmla="*/ 9 w 10"/>
                <a:gd name="T25" fmla="*/ 2 h 13"/>
                <a:gd name="T26" fmla="*/ 9 w 10"/>
                <a:gd name="T27" fmla="*/ 2 h 13"/>
                <a:gd name="T28" fmla="*/ 9 w 10"/>
                <a:gd name="T29" fmla="*/ 2 h 13"/>
                <a:gd name="T30" fmla="*/ 10 w 10"/>
                <a:gd name="T31" fmla="*/ 12 h 13"/>
                <a:gd name="T32" fmla="*/ 10 w 10"/>
                <a:gd name="T33" fmla="*/ 13 h 13"/>
                <a:gd name="T34" fmla="*/ 9 w 10"/>
                <a:gd name="T35" fmla="*/ 12 h 13"/>
                <a:gd name="T36" fmla="*/ 2 w 10"/>
                <a:gd name="T37" fmla="*/ 5 h 13"/>
                <a:gd name="T38" fmla="*/ 2 w 10"/>
                <a:gd name="T39" fmla="*/ 5 h 13"/>
                <a:gd name="T40" fmla="*/ 2 w 10"/>
                <a:gd name="T41" fmla="*/ 5 h 13"/>
                <a:gd name="T42" fmla="*/ 1 w 10"/>
                <a:gd name="T43" fmla="*/ 5 h 13"/>
                <a:gd name="T44" fmla="*/ 1 w 10"/>
                <a:gd name="T45" fmla="*/ 5 h 13"/>
                <a:gd name="T46" fmla="*/ 1 w 10"/>
                <a:gd name="T47" fmla="*/ 5 h 13"/>
                <a:gd name="T48" fmla="*/ 1 w 10"/>
                <a:gd name="T49" fmla="*/ 5 h 13"/>
                <a:gd name="T50" fmla="*/ 4 w 10"/>
                <a:gd name="T51" fmla="*/ 3 h 13"/>
                <a:gd name="T52" fmla="*/ 4 w 10"/>
                <a:gd name="T53" fmla="*/ 3 h 13"/>
                <a:gd name="T54" fmla="*/ 4 w 10"/>
                <a:gd name="T55" fmla="*/ 4 h 13"/>
                <a:gd name="T56" fmla="*/ 4 w 10"/>
                <a:gd name="T57" fmla="*/ 4 h 13"/>
                <a:gd name="T58" fmla="*/ 3 w 10"/>
                <a:gd name="T59" fmla="*/ 4 h 13"/>
                <a:gd name="T60" fmla="*/ 3 w 10"/>
                <a:gd name="T61" fmla="*/ 5 h 13"/>
                <a:gd name="T62" fmla="*/ 3 w 10"/>
                <a:gd name="T63" fmla="*/ 5 h 13"/>
                <a:gd name="T64" fmla="*/ 9 w 10"/>
                <a:gd name="T65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" h="13">
                  <a:moveTo>
                    <a:pt x="9" y="11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1"/>
                    <a:pt x="9" y="1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9" y="13"/>
                    <a:pt x="9" y="12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5"/>
                    <a:pt x="1" y="5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lnTo>
                    <a:pt x="9" y="11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47" name="iṡļîďê"/>
            <p:cNvSpPr/>
            <p:nvPr/>
          </p:nvSpPr>
          <p:spPr bwMode="auto">
            <a:xfrm>
              <a:off x="3957638" y="3825875"/>
              <a:ext cx="33338" cy="42863"/>
            </a:xfrm>
            <a:custGeom>
              <a:avLst/>
              <a:gdLst>
                <a:gd name="T0" fmla="*/ 9 w 10"/>
                <a:gd name="T1" fmla="*/ 11 h 13"/>
                <a:gd name="T2" fmla="*/ 9 w 10"/>
                <a:gd name="T3" fmla="*/ 3 h 13"/>
                <a:gd name="T4" fmla="*/ 8 w 10"/>
                <a:gd name="T5" fmla="*/ 2 h 13"/>
                <a:gd name="T6" fmla="*/ 8 w 10"/>
                <a:gd name="T7" fmla="*/ 2 h 13"/>
                <a:gd name="T8" fmla="*/ 8 w 10"/>
                <a:gd name="T9" fmla="*/ 2 h 13"/>
                <a:gd name="T10" fmla="*/ 7 w 10"/>
                <a:gd name="T11" fmla="*/ 2 h 13"/>
                <a:gd name="T12" fmla="*/ 7 w 10"/>
                <a:gd name="T13" fmla="*/ 2 h 13"/>
                <a:gd name="T14" fmla="*/ 7 w 10"/>
                <a:gd name="T15" fmla="*/ 2 h 13"/>
                <a:gd name="T16" fmla="*/ 10 w 10"/>
                <a:gd name="T17" fmla="*/ 1 h 13"/>
                <a:gd name="T18" fmla="*/ 10 w 10"/>
                <a:gd name="T19" fmla="*/ 1 h 13"/>
                <a:gd name="T20" fmla="*/ 10 w 10"/>
                <a:gd name="T21" fmla="*/ 1 h 13"/>
                <a:gd name="T22" fmla="*/ 10 w 10"/>
                <a:gd name="T23" fmla="*/ 1 h 13"/>
                <a:gd name="T24" fmla="*/ 9 w 10"/>
                <a:gd name="T25" fmla="*/ 2 h 13"/>
                <a:gd name="T26" fmla="*/ 9 w 10"/>
                <a:gd name="T27" fmla="*/ 2 h 13"/>
                <a:gd name="T28" fmla="*/ 9 w 10"/>
                <a:gd name="T29" fmla="*/ 2 h 13"/>
                <a:gd name="T30" fmla="*/ 10 w 10"/>
                <a:gd name="T31" fmla="*/ 12 h 13"/>
                <a:gd name="T32" fmla="*/ 10 w 10"/>
                <a:gd name="T33" fmla="*/ 13 h 13"/>
                <a:gd name="T34" fmla="*/ 9 w 10"/>
                <a:gd name="T35" fmla="*/ 12 h 13"/>
                <a:gd name="T36" fmla="*/ 2 w 10"/>
                <a:gd name="T37" fmla="*/ 5 h 13"/>
                <a:gd name="T38" fmla="*/ 2 w 10"/>
                <a:gd name="T39" fmla="*/ 5 h 13"/>
                <a:gd name="T40" fmla="*/ 2 w 10"/>
                <a:gd name="T41" fmla="*/ 5 h 13"/>
                <a:gd name="T42" fmla="*/ 1 w 10"/>
                <a:gd name="T43" fmla="*/ 5 h 13"/>
                <a:gd name="T44" fmla="*/ 1 w 10"/>
                <a:gd name="T45" fmla="*/ 5 h 13"/>
                <a:gd name="T46" fmla="*/ 1 w 10"/>
                <a:gd name="T47" fmla="*/ 5 h 13"/>
                <a:gd name="T48" fmla="*/ 1 w 10"/>
                <a:gd name="T49" fmla="*/ 5 h 13"/>
                <a:gd name="T50" fmla="*/ 4 w 10"/>
                <a:gd name="T51" fmla="*/ 3 h 13"/>
                <a:gd name="T52" fmla="*/ 4 w 10"/>
                <a:gd name="T53" fmla="*/ 3 h 13"/>
                <a:gd name="T54" fmla="*/ 4 w 10"/>
                <a:gd name="T55" fmla="*/ 4 h 13"/>
                <a:gd name="T56" fmla="*/ 4 w 10"/>
                <a:gd name="T57" fmla="*/ 4 h 13"/>
                <a:gd name="T58" fmla="*/ 3 w 10"/>
                <a:gd name="T59" fmla="*/ 4 h 13"/>
                <a:gd name="T60" fmla="*/ 3 w 10"/>
                <a:gd name="T61" fmla="*/ 5 h 13"/>
                <a:gd name="T62" fmla="*/ 3 w 10"/>
                <a:gd name="T63" fmla="*/ 5 h 13"/>
                <a:gd name="T64" fmla="*/ 9 w 10"/>
                <a:gd name="T65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" h="13">
                  <a:moveTo>
                    <a:pt x="9" y="11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1"/>
                    <a:pt x="9" y="1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9" y="13"/>
                    <a:pt x="9" y="12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5"/>
                    <a:pt x="1" y="5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lnTo>
                    <a:pt x="9" y="11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48" name="îşḷiḋé"/>
            <p:cNvSpPr/>
            <p:nvPr/>
          </p:nvSpPr>
          <p:spPr bwMode="auto">
            <a:xfrm>
              <a:off x="4021138" y="3795713"/>
              <a:ext cx="42863" cy="47625"/>
            </a:xfrm>
            <a:custGeom>
              <a:avLst/>
              <a:gdLst>
                <a:gd name="T0" fmla="*/ 6 w 13"/>
                <a:gd name="T1" fmla="*/ 0 h 14"/>
                <a:gd name="T2" fmla="*/ 8 w 13"/>
                <a:gd name="T3" fmla="*/ 2 h 14"/>
                <a:gd name="T4" fmla="*/ 8 w 13"/>
                <a:gd name="T5" fmla="*/ 2 h 14"/>
                <a:gd name="T6" fmla="*/ 8 w 13"/>
                <a:gd name="T7" fmla="*/ 2 h 14"/>
                <a:gd name="T8" fmla="*/ 7 w 13"/>
                <a:gd name="T9" fmla="*/ 2 h 14"/>
                <a:gd name="T10" fmla="*/ 7 w 13"/>
                <a:gd name="T11" fmla="*/ 2 h 14"/>
                <a:gd name="T12" fmla="*/ 6 w 13"/>
                <a:gd name="T13" fmla="*/ 2 h 14"/>
                <a:gd name="T14" fmla="*/ 5 w 13"/>
                <a:gd name="T15" fmla="*/ 2 h 14"/>
                <a:gd name="T16" fmla="*/ 4 w 13"/>
                <a:gd name="T17" fmla="*/ 2 h 14"/>
                <a:gd name="T18" fmla="*/ 3 w 13"/>
                <a:gd name="T19" fmla="*/ 3 h 14"/>
                <a:gd name="T20" fmla="*/ 2 w 13"/>
                <a:gd name="T21" fmla="*/ 3 h 14"/>
                <a:gd name="T22" fmla="*/ 2 w 13"/>
                <a:gd name="T23" fmla="*/ 4 h 14"/>
                <a:gd name="T24" fmla="*/ 3 w 13"/>
                <a:gd name="T25" fmla="*/ 4 h 14"/>
                <a:gd name="T26" fmla="*/ 5 w 13"/>
                <a:gd name="T27" fmla="*/ 7 h 14"/>
                <a:gd name="T28" fmla="*/ 6 w 13"/>
                <a:gd name="T29" fmla="*/ 6 h 14"/>
                <a:gd name="T30" fmla="*/ 7 w 13"/>
                <a:gd name="T31" fmla="*/ 6 h 14"/>
                <a:gd name="T32" fmla="*/ 7 w 13"/>
                <a:gd name="T33" fmla="*/ 5 h 14"/>
                <a:gd name="T34" fmla="*/ 6 w 13"/>
                <a:gd name="T35" fmla="*/ 5 h 14"/>
                <a:gd name="T36" fmla="*/ 6 w 13"/>
                <a:gd name="T37" fmla="*/ 4 h 14"/>
                <a:gd name="T38" fmla="*/ 6 w 13"/>
                <a:gd name="T39" fmla="*/ 4 h 14"/>
                <a:gd name="T40" fmla="*/ 6 w 13"/>
                <a:gd name="T41" fmla="*/ 4 h 14"/>
                <a:gd name="T42" fmla="*/ 9 w 13"/>
                <a:gd name="T43" fmla="*/ 7 h 14"/>
                <a:gd name="T44" fmla="*/ 9 w 13"/>
                <a:gd name="T45" fmla="*/ 8 h 14"/>
                <a:gd name="T46" fmla="*/ 8 w 13"/>
                <a:gd name="T47" fmla="*/ 8 h 14"/>
                <a:gd name="T48" fmla="*/ 8 w 13"/>
                <a:gd name="T49" fmla="*/ 7 h 14"/>
                <a:gd name="T50" fmla="*/ 8 w 13"/>
                <a:gd name="T51" fmla="*/ 7 h 14"/>
                <a:gd name="T52" fmla="*/ 7 w 13"/>
                <a:gd name="T53" fmla="*/ 6 h 14"/>
                <a:gd name="T54" fmla="*/ 7 w 13"/>
                <a:gd name="T55" fmla="*/ 7 h 14"/>
                <a:gd name="T56" fmla="*/ 5 w 13"/>
                <a:gd name="T57" fmla="*/ 8 h 14"/>
                <a:gd name="T58" fmla="*/ 7 w 13"/>
                <a:gd name="T59" fmla="*/ 11 h 14"/>
                <a:gd name="T60" fmla="*/ 8 w 13"/>
                <a:gd name="T61" fmla="*/ 12 h 14"/>
                <a:gd name="T62" fmla="*/ 8 w 13"/>
                <a:gd name="T63" fmla="*/ 12 h 14"/>
                <a:gd name="T64" fmla="*/ 9 w 13"/>
                <a:gd name="T65" fmla="*/ 11 h 14"/>
                <a:gd name="T66" fmla="*/ 10 w 13"/>
                <a:gd name="T67" fmla="*/ 10 h 14"/>
                <a:gd name="T68" fmla="*/ 11 w 13"/>
                <a:gd name="T69" fmla="*/ 10 h 14"/>
                <a:gd name="T70" fmla="*/ 11 w 13"/>
                <a:gd name="T71" fmla="*/ 9 h 14"/>
                <a:gd name="T72" fmla="*/ 11 w 13"/>
                <a:gd name="T73" fmla="*/ 8 h 14"/>
                <a:gd name="T74" fmla="*/ 11 w 13"/>
                <a:gd name="T75" fmla="*/ 7 h 14"/>
                <a:gd name="T76" fmla="*/ 11 w 13"/>
                <a:gd name="T77" fmla="*/ 7 h 14"/>
                <a:gd name="T78" fmla="*/ 11 w 13"/>
                <a:gd name="T79" fmla="*/ 6 h 14"/>
                <a:gd name="T80" fmla="*/ 11 w 13"/>
                <a:gd name="T81" fmla="*/ 7 h 14"/>
                <a:gd name="T82" fmla="*/ 13 w 13"/>
                <a:gd name="T83" fmla="*/ 9 h 14"/>
                <a:gd name="T84" fmla="*/ 6 w 13"/>
                <a:gd name="T85" fmla="*/ 14 h 14"/>
                <a:gd name="T86" fmla="*/ 6 w 13"/>
                <a:gd name="T87" fmla="*/ 14 h 14"/>
                <a:gd name="T88" fmla="*/ 6 w 13"/>
                <a:gd name="T89" fmla="*/ 13 h 14"/>
                <a:gd name="T90" fmla="*/ 6 w 13"/>
                <a:gd name="T91" fmla="*/ 13 h 14"/>
                <a:gd name="T92" fmla="*/ 6 w 13"/>
                <a:gd name="T93" fmla="*/ 13 h 14"/>
                <a:gd name="T94" fmla="*/ 7 w 13"/>
                <a:gd name="T95" fmla="*/ 12 h 14"/>
                <a:gd name="T96" fmla="*/ 6 w 13"/>
                <a:gd name="T97" fmla="*/ 12 h 14"/>
                <a:gd name="T98" fmla="*/ 2 w 13"/>
                <a:gd name="T99" fmla="*/ 5 h 14"/>
                <a:gd name="T100" fmla="*/ 1 w 13"/>
                <a:gd name="T101" fmla="*/ 5 h 14"/>
                <a:gd name="T102" fmla="*/ 0 w 13"/>
                <a:gd name="T103" fmla="*/ 5 h 14"/>
                <a:gd name="T104" fmla="*/ 0 w 13"/>
                <a:gd name="T105" fmla="*/ 5 h 14"/>
                <a:gd name="T106" fmla="*/ 0 w 13"/>
                <a:gd name="T107" fmla="*/ 5 h 14"/>
                <a:gd name="T108" fmla="*/ 0 w 13"/>
                <a:gd name="T109" fmla="*/ 5 h 14"/>
                <a:gd name="T110" fmla="*/ 6 w 13"/>
                <a:gd name="T1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" h="14">
                  <a:moveTo>
                    <a:pt x="6" y="0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4" y="2"/>
                    <a:pt x="4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7" y="6"/>
                    <a:pt x="7" y="6"/>
                  </a:cubicBezTo>
                  <a:cubicBezTo>
                    <a:pt x="7" y="6"/>
                    <a:pt x="7" y="6"/>
                    <a:pt x="7" y="5"/>
                  </a:cubicBezTo>
                  <a:cubicBezTo>
                    <a:pt x="7" y="5"/>
                    <a:pt x="7" y="5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8"/>
                    <a:pt x="9" y="8"/>
                  </a:cubicBezTo>
                  <a:cubicBezTo>
                    <a:pt x="9" y="8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7"/>
                    <a:pt x="7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1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9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1" y="10"/>
                  </a:cubicBezTo>
                  <a:cubicBezTo>
                    <a:pt x="11" y="10"/>
                    <a:pt x="11" y="9"/>
                    <a:pt x="11" y="9"/>
                  </a:cubicBezTo>
                  <a:cubicBezTo>
                    <a:pt x="11" y="9"/>
                    <a:pt x="11" y="8"/>
                    <a:pt x="11" y="8"/>
                  </a:cubicBezTo>
                  <a:cubicBezTo>
                    <a:pt x="11" y="8"/>
                    <a:pt x="11" y="8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6"/>
                    <a:pt x="11" y="6"/>
                  </a:cubicBezTo>
                  <a:cubicBezTo>
                    <a:pt x="11" y="6"/>
                    <a:pt x="11" y="6"/>
                    <a:pt x="11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3"/>
                    <a:pt x="7" y="12"/>
                    <a:pt x="7" y="12"/>
                  </a:cubicBezTo>
                  <a:cubicBezTo>
                    <a:pt x="7" y="12"/>
                    <a:pt x="6" y="12"/>
                    <a:pt x="6" y="12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1" y="5"/>
                    <a:pt x="1" y="5"/>
                  </a:cubicBezTo>
                  <a:cubicBezTo>
                    <a:pt x="1" y="5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49" name="isliḑè"/>
            <p:cNvSpPr/>
            <p:nvPr/>
          </p:nvSpPr>
          <p:spPr bwMode="auto">
            <a:xfrm>
              <a:off x="4021138" y="3795713"/>
              <a:ext cx="42863" cy="47625"/>
            </a:xfrm>
            <a:custGeom>
              <a:avLst/>
              <a:gdLst>
                <a:gd name="T0" fmla="*/ 6 w 13"/>
                <a:gd name="T1" fmla="*/ 0 h 14"/>
                <a:gd name="T2" fmla="*/ 8 w 13"/>
                <a:gd name="T3" fmla="*/ 2 h 14"/>
                <a:gd name="T4" fmla="*/ 8 w 13"/>
                <a:gd name="T5" fmla="*/ 2 h 14"/>
                <a:gd name="T6" fmla="*/ 8 w 13"/>
                <a:gd name="T7" fmla="*/ 2 h 14"/>
                <a:gd name="T8" fmla="*/ 7 w 13"/>
                <a:gd name="T9" fmla="*/ 2 h 14"/>
                <a:gd name="T10" fmla="*/ 7 w 13"/>
                <a:gd name="T11" fmla="*/ 2 h 14"/>
                <a:gd name="T12" fmla="*/ 6 w 13"/>
                <a:gd name="T13" fmla="*/ 2 h 14"/>
                <a:gd name="T14" fmla="*/ 5 w 13"/>
                <a:gd name="T15" fmla="*/ 2 h 14"/>
                <a:gd name="T16" fmla="*/ 4 w 13"/>
                <a:gd name="T17" fmla="*/ 2 h 14"/>
                <a:gd name="T18" fmla="*/ 3 w 13"/>
                <a:gd name="T19" fmla="*/ 3 h 14"/>
                <a:gd name="T20" fmla="*/ 2 w 13"/>
                <a:gd name="T21" fmla="*/ 3 h 14"/>
                <a:gd name="T22" fmla="*/ 2 w 13"/>
                <a:gd name="T23" fmla="*/ 4 h 14"/>
                <a:gd name="T24" fmla="*/ 3 w 13"/>
                <a:gd name="T25" fmla="*/ 4 h 14"/>
                <a:gd name="T26" fmla="*/ 5 w 13"/>
                <a:gd name="T27" fmla="*/ 7 h 14"/>
                <a:gd name="T28" fmla="*/ 6 w 13"/>
                <a:gd name="T29" fmla="*/ 6 h 14"/>
                <a:gd name="T30" fmla="*/ 7 w 13"/>
                <a:gd name="T31" fmla="*/ 6 h 14"/>
                <a:gd name="T32" fmla="*/ 7 w 13"/>
                <a:gd name="T33" fmla="*/ 5 h 14"/>
                <a:gd name="T34" fmla="*/ 6 w 13"/>
                <a:gd name="T35" fmla="*/ 5 h 14"/>
                <a:gd name="T36" fmla="*/ 6 w 13"/>
                <a:gd name="T37" fmla="*/ 4 h 14"/>
                <a:gd name="T38" fmla="*/ 6 w 13"/>
                <a:gd name="T39" fmla="*/ 4 h 14"/>
                <a:gd name="T40" fmla="*/ 6 w 13"/>
                <a:gd name="T41" fmla="*/ 4 h 14"/>
                <a:gd name="T42" fmla="*/ 9 w 13"/>
                <a:gd name="T43" fmla="*/ 7 h 14"/>
                <a:gd name="T44" fmla="*/ 9 w 13"/>
                <a:gd name="T45" fmla="*/ 8 h 14"/>
                <a:gd name="T46" fmla="*/ 8 w 13"/>
                <a:gd name="T47" fmla="*/ 8 h 14"/>
                <a:gd name="T48" fmla="*/ 8 w 13"/>
                <a:gd name="T49" fmla="*/ 7 h 14"/>
                <a:gd name="T50" fmla="*/ 8 w 13"/>
                <a:gd name="T51" fmla="*/ 7 h 14"/>
                <a:gd name="T52" fmla="*/ 7 w 13"/>
                <a:gd name="T53" fmla="*/ 6 h 14"/>
                <a:gd name="T54" fmla="*/ 7 w 13"/>
                <a:gd name="T55" fmla="*/ 7 h 14"/>
                <a:gd name="T56" fmla="*/ 5 w 13"/>
                <a:gd name="T57" fmla="*/ 8 h 14"/>
                <a:gd name="T58" fmla="*/ 7 w 13"/>
                <a:gd name="T59" fmla="*/ 11 h 14"/>
                <a:gd name="T60" fmla="*/ 8 w 13"/>
                <a:gd name="T61" fmla="*/ 12 h 14"/>
                <a:gd name="T62" fmla="*/ 8 w 13"/>
                <a:gd name="T63" fmla="*/ 12 h 14"/>
                <a:gd name="T64" fmla="*/ 9 w 13"/>
                <a:gd name="T65" fmla="*/ 11 h 14"/>
                <a:gd name="T66" fmla="*/ 10 w 13"/>
                <a:gd name="T67" fmla="*/ 10 h 14"/>
                <a:gd name="T68" fmla="*/ 11 w 13"/>
                <a:gd name="T69" fmla="*/ 10 h 14"/>
                <a:gd name="T70" fmla="*/ 11 w 13"/>
                <a:gd name="T71" fmla="*/ 9 h 14"/>
                <a:gd name="T72" fmla="*/ 11 w 13"/>
                <a:gd name="T73" fmla="*/ 8 h 14"/>
                <a:gd name="T74" fmla="*/ 11 w 13"/>
                <a:gd name="T75" fmla="*/ 7 h 14"/>
                <a:gd name="T76" fmla="*/ 11 w 13"/>
                <a:gd name="T77" fmla="*/ 7 h 14"/>
                <a:gd name="T78" fmla="*/ 11 w 13"/>
                <a:gd name="T79" fmla="*/ 6 h 14"/>
                <a:gd name="T80" fmla="*/ 11 w 13"/>
                <a:gd name="T81" fmla="*/ 7 h 14"/>
                <a:gd name="T82" fmla="*/ 13 w 13"/>
                <a:gd name="T83" fmla="*/ 9 h 14"/>
                <a:gd name="T84" fmla="*/ 6 w 13"/>
                <a:gd name="T85" fmla="*/ 14 h 14"/>
                <a:gd name="T86" fmla="*/ 6 w 13"/>
                <a:gd name="T87" fmla="*/ 14 h 14"/>
                <a:gd name="T88" fmla="*/ 6 w 13"/>
                <a:gd name="T89" fmla="*/ 13 h 14"/>
                <a:gd name="T90" fmla="*/ 6 w 13"/>
                <a:gd name="T91" fmla="*/ 13 h 14"/>
                <a:gd name="T92" fmla="*/ 6 w 13"/>
                <a:gd name="T93" fmla="*/ 13 h 14"/>
                <a:gd name="T94" fmla="*/ 7 w 13"/>
                <a:gd name="T95" fmla="*/ 12 h 14"/>
                <a:gd name="T96" fmla="*/ 6 w 13"/>
                <a:gd name="T97" fmla="*/ 12 h 14"/>
                <a:gd name="T98" fmla="*/ 2 w 13"/>
                <a:gd name="T99" fmla="*/ 5 h 14"/>
                <a:gd name="T100" fmla="*/ 1 w 13"/>
                <a:gd name="T101" fmla="*/ 5 h 14"/>
                <a:gd name="T102" fmla="*/ 0 w 13"/>
                <a:gd name="T103" fmla="*/ 5 h 14"/>
                <a:gd name="T104" fmla="*/ 0 w 13"/>
                <a:gd name="T105" fmla="*/ 5 h 14"/>
                <a:gd name="T106" fmla="*/ 0 w 13"/>
                <a:gd name="T107" fmla="*/ 5 h 14"/>
                <a:gd name="T108" fmla="*/ 0 w 13"/>
                <a:gd name="T109" fmla="*/ 5 h 14"/>
                <a:gd name="T110" fmla="*/ 6 w 13"/>
                <a:gd name="T1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" h="14">
                  <a:moveTo>
                    <a:pt x="6" y="0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4" y="2"/>
                    <a:pt x="4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7" y="6"/>
                    <a:pt x="7" y="6"/>
                  </a:cubicBezTo>
                  <a:cubicBezTo>
                    <a:pt x="7" y="6"/>
                    <a:pt x="7" y="5"/>
                    <a:pt x="7" y="5"/>
                  </a:cubicBezTo>
                  <a:cubicBezTo>
                    <a:pt x="7" y="5"/>
                    <a:pt x="7" y="5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8"/>
                    <a:pt x="9" y="8"/>
                  </a:cubicBezTo>
                  <a:cubicBezTo>
                    <a:pt x="9" y="8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7"/>
                    <a:pt x="7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1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9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1" y="10"/>
                  </a:cubicBezTo>
                  <a:cubicBezTo>
                    <a:pt x="11" y="10"/>
                    <a:pt x="11" y="9"/>
                    <a:pt x="11" y="9"/>
                  </a:cubicBezTo>
                  <a:cubicBezTo>
                    <a:pt x="11" y="9"/>
                    <a:pt x="11" y="8"/>
                    <a:pt x="11" y="8"/>
                  </a:cubicBezTo>
                  <a:cubicBezTo>
                    <a:pt x="11" y="8"/>
                    <a:pt x="11" y="8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3"/>
                    <a:pt x="7" y="12"/>
                    <a:pt x="7" y="12"/>
                  </a:cubicBezTo>
                  <a:cubicBezTo>
                    <a:pt x="7" y="12"/>
                    <a:pt x="6" y="12"/>
                    <a:pt x="6" y="12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1" y="5"/>
                    <a:pt x="1" y="5"/>
                  </a:cubicBezTo>
                  <a:cubicBezTo>
                    <a:pt x="1" y="5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50" name="iṧlîḓê"/>
            <p:cNvSpPr/>
            <p:nvPr/>
          </p:nvSpPr>
          <p:spPr bwMode="auto">
            <a:xfrm>
              <a:off x="4122738" y="3719513"/>
              <a:ext cx="36513" cy="36513"/>
            </a:xfrm>
            <a:custGeom>
              <a:avLst/>
              <a:gdLst>
                <a:gd name="T0" fmla="*/ 3 w 11"/>
                <a:gd name="T1" fmla="*/ 0 h 11"/>
                <a:gd name="T2" fmla="*/ 5 w 11"/>
                <a:gd name="T3" fmla="*/ 1 h 11"/>
                <a:gd name="T4" fmla="*/ 6 w 11"/>
                <a:gd name="T5" fmla="*/ 1 h 11"/>
                <a:gd name="T6" fmla="*/ 5 w 11"/>
                <a:gd name="T7" fmla="*/ 1 h 11"/>
                <a:gd name="T8" fmla="*/ 5 w 11"/>
                <a:gd name="T9" fmla="*/ 1 h 11"/>
                <a:gd name="T10" fmla="*/ 4 w 11"/>
                <a:gd name="T11" fmla="*/ 1 h 11"/>
                <a:gd name="T12" fmla="*/ 2 w 11"/>
                <a:gd name="T13" fmla="*/ 1 h 11"/>
                <a:gd name="T14" fmla="*/ 1 w 11"/>
                <a:gd name="T15" fmla="*/ 2 h 11"/>
                <a:gd name="T16" fmla="*/ 1 w 11"/>
                <a:gd name="T17" fmla="*/ 4 h 11"/>
                <a:gd name="T18" fmla="*/ 1 w 11"/>
                <a:gd name="T19" fmla="*/ 5 h 11"/>
                <a:gd name="T20" fmla="*/ 3 w 11"/>
                <a:gd name="T21" fmla="*/ 5 h 11"/>
                <a:gd name="T22" fmla="*/ 4 w 11"/>
                <a:gd name="T23" fmla="*/ 5 h 11"/>
                <a:gd name="T24" fmla="*/ 5 w 11"/>
                <a:gd name="T25" fmla="*/ 4 h 11"/>
                <a:gd name="T26" fmla="*/ 7 w 11"/>
                <a:gd name="T27" fmla="*/ 3 h 11"/>
                <a:gd name="T28" fmla="*/ 8 w 11"/>
                <a:gd name="T29" fmla="*/ 3 h 11"/>
                <a:gd name="T30" fmla="*/ 10 w 11"/>
                <a:gd name="T31" fmla="*/ 3 h 11"/>
                <a:gd name="T32" fmla="*/ 11 w 11"/>
                <a:gd name="T33" fmla="*/ 5 h 11"/>
                <a:gd name="T34" fmla="*/ 11 w 11"/>
                <a:gd name="T35" fmla="*/ 6 h 11"/>
                <a:gd name="T36" fmla="*/ 10 w 11"/>
                <a:gd name="T37" fmla="*/ 8 h 11"/>
                <a:gd name="T38" fmla="*/ 10 w 11"/>
                <a:gd name="T39" fmla="*/ 9 h 11"/>
                <a:gd name="T40" fmla="*/ 9 w 11"/>
                <a:gd name="T41" fmla="*/ 9 h 11"/>
                <a:gd name="T42" fmla="*/ 8 w 11"/>
                <a:gd name="T43" fmla="*/ 10 h 11"/>
                <a:gd name="T44" fmla="*/ 8 w 11"/>
                <a:gd name="T45" fmla="*/ 10 h 11"/>
                <a:gd name="T46" fmla="*/ 8 w 11"/>
                <a:gd name="T47" fmla="*/ 10 h 11"/>
                <a:gd name="T48" fmla="*/ 8 w 11"/>
                <a:gd name="T49" fmla="*/ 10 h 11"/>
                <a:gd name="T50" fmla="*/ 8 w 11"/>
                <a:gd name="T51" fmla="*/ 11 h 11"/>
                <a:gd name="T52" fmla="*/ 8 w 11"/>
                <a:gd name="T53" fmla="*/ 11 h 11"/>
                <a:gd name="T54" fmla="*/ 5 w 11"/>
                <a:gd name="T55" fmla="*/ 10 h 11"/>
                <a:gd name="T56" fmla="*/ 5 w 11"/>
                <a:gd name="T57" fmla="*/ 9 h 11"/>
                <a:gd name="T58" fmla="*/ 5 w 11"/>
                <a:gd name="T59" fmla="*/ 9 h 11"/>
                <a:gd name="T60" fmla="*/ 6 w 11"/>
                <a:gd name="T61" fmla="*/ 9 h 11"/>
                <a:gd name="T62" fmla="*/ 7 w 11"/>
                <a:gd name="T63" fmla="*/ 9 h 11"/>
                <a:gd name="T64" fmla="*/ 8 w 11"/>
                <a:gd name="T65" fmla="*/ 9 h 11"/>
                <a:gd name="T66" fmla="*/ 10 w 11"/>
                <a:gd name="T67" fmla="*/ 8 h 11"/>
                <a:gd name="T68" fmla="*/ 10 w 11"/>
                <a:gd name="T69" fmla="*/ 7 h 11"/>
                <a:gd name="T70" fmla="*/ 10 w 11"/>
                <a:gd name="T71" fmla="*/ 6 h 11"/>
                <a:gd name="T72" fmla="*/ 9 w 11"/>
                <a:gd name="T73" fmla="*/ 5 h 11"/>
                <a:gd name="T74" fmla="*/ 8 w 11"/>
                <a:gd name="T75" fmla="*/ 4 h 11"/>
                <a:gd name="T76" fmla="*/ 7 w 11"/>
                <a:gd name="T77" fmla="*/ 5 h 11"/>
                <a:gd name="T78" fmla="*/ 6 w 11"/>
                <a:gd name="T79" fmla="*/ 5 h 11"/>
                <a:gd name="T80" fmla="*/ 4 w 11"/>
                <a:gd name="T81" fmla="*/ 6 h 11"/>
                <a:gd name="T82" fmla="*/ 3 w 11"/>
                <a:gd name="T83" fmla="*/ 7 h 11"/>
                <a:gd name="T84" fmla="*/ 1 w 11"/>
                <a:gd name="T85" fmla="*/ 6 h 11"/>
                <a:gd name="T86" fmla="*/ 0 w 11"/>
                <a:gd name="T87" fmla="*/ 5 h 11"/>
                <a:gd name="T88" fmla="*/ 0 w 11"/>
                <a:gd name="T89" fmla="*/ 3 h 11"/>
                <a:gd name="T90" fmla="*/ 1 w 11"/>
                <a:gd name="T91" fmla="*/ 2 h 11"/>
                <a:gd name="T92" fmla="*/ 1 w 11"/>
                <a:gd name="T93" fmla="*/ 1 h 11"/>
                <a:gd name="T94" fmla="*/ 2 w 11"/>
                <a:gd name="T95" fmla="*/ 1 h 11"/>
                <a:gd name="T96" fmla="*/ 2 w 11"/>
                <a:gd name="T97" fmla="*/ 1 h 11"/>
                <a:gd name="T98" fmla="*/ 2 w 11"/>
                <a:gd name="T99" fmla="*/ 0 h 11"/>
                <a:gd name="T100" fmla="*/ 2 w 11"/>
                <a:gd name="T101" fmla="*/ 0 h 11"/>
                <a:gd name="T102" fmla="*/ 2 w 11"/>
                <a:gd name="T103" fmla="*/ 0 h 11"/>
                <a:gd name="T104" fmla="*/ 3 w 11"/>
                <a:gd name="T10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1" h="11">
                  <a:moveTo>
                    <a:pt x="3" y="0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6" y="1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2" y="1"/>
                    <a:pt x="1" y="2"/>
                    <a:pt x="1" y="2"/>
                  </a:cubicBez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1" y="4"/>
                    <a:pt x="1" y="5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5" y="5"/>
                    <a:pt x="5" y="4"/>
                  </a:cubicBezTo>
                  <a:cubicBezTo>
                    <a:pt x="6" y="4"/>
                    <a:pt x="6" y="3"/>
                    <a:pt x="7" y="3"/>
                  </a:cubicBezTo>
                  <a:cubicBezTo>
                    <a:pt x="7" y="3"/>
                    <a:pt x="8" y="3"/>
                    <a:pt x="8" y="3"/>
                  </a:cubicBezTo>
                  <a:cubicBezTo>
                    <a:pt x="9" y="3"/>
                    <a:pt x="9" y="3"/>
                    <a:pt x="10" y="3"/>
                  </a:cubicBezTo>
                  <a:cubicBezTo>
                    <a:pt x="10" y="4"/>
                    <a:pt x="11" y="4"/>
                    <a:pt x="11" y="5"/>
                  </a:cubicBezTo>
                  <a:cubicBezTo>
                    <a:pt x="11" y="5"/>
                    <a:pt x="11" y="6"/>
                    <a:pt x="11" y="6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10" y="8"/>
                    <a:pt x="10" y="8"/>
                    <a:pt x="10" y="9"/>
                  </a:cubicBezTo>
                  <a:cubicBezTo>
                    <a:pt x="10" y="9"/>
                    <a:pt x="9" y="9"/>
                    <a:pt x="9" y="9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7" y="9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9"/>
                    <a:pt x="9" y="8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7"/>
                    <a:pt x="10" y="6"/>
                    <a:pt x="10" y="6"/>
                  </a:cubicBezTo>
                  <a:cubicBezTo>
                    <a:pt x="10" y="5"/>
                    <a:pt x="10" y="5"/>
                    <a:pt x="9" y="5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8" y="4"/>
                    <a:pt x="8" y="4"/>
                    <a:pt x="7" y="5"/>
                  </a:cubicBezTo>
                  <a:cubicBezTo>
                    <a:pt x="7" y="5"/>
                    <a:pt x="6" y="5"/>
                    <a:pt x="6" y="5"/>
                  </a:cubicBezTo>
                  <a:cubicBezTo>
                    <a:pt x="5" y="6"/>
                    <a:pt x="5" y="6"/>
                    <a:pt x="4" y="6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2" y="7"/>
                    <a:pt x="1" y="6"/>
                  </a:cubicBezTo>
                  <a:cubicBezTo>
                    <a:pt x="1" y="6"/>
                    <a:pt x="0" y="6"/>
                    <a:pt x="0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3"/>
                    <a:pt x="0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51" name="iṣļíďé"/>
            <p:cNvSpPr/>
            <p:nvPr/>
          </p:nvSpPr>
          <p:spPr bwMode="auto">
            <a:xfrm>
              <a:off x="4122738" y="3719513"/>
              <a:ext cx="36513" cy="36513"/>
            </a:xfrm>
            <a:custGeom>
              <a:avLst/>
              <a:gdLst>
                <a:gd name="T0" fmla="*/ 3 w 11"/>
                <a:gd name="T1" fmla="*/ 0 h 11"/>
                <a:gd name="T2" fmla="*/ 5 w 11"/>
                <a:gd name="T3" fmla="*/ 1 h 11"/>
                <a:gd name="T4" fmla="*/ 6 w 11"/>
                <a:gd name="T5" fmla="*/ 1 h 11"/>
                <a:gd name="T6" fmla="*/ 5 w 11"/>
                <a:gd name="T7" fmla="*/ 1 h 11"/>
                <a:gd name="T8" fmla="*/ 5 w 11"/>
                <a:gd name="T9" fmla="*/ 1 h 11"/>
                <a:gd name="T10" fmla="*/ 4 w 11"/>
                <a:gd name="T11" fmla="*/ 1 h 11"/>
                <a:gd name="T12" fmla="*/ 2 w 11"/>
                <a:gd name="T13" fmla="*/ 1 h 11"/>
                <a:gd name="T14" fmla="*/ 1 w 11"/>
                <a:gd name="T15" fmla="*/ 2 h 11"/>
                <a:gd name="T16" fmla="*/ 1 w 11"/>
                <a:gd name="T17" fmla="*/ 4 h 11"/>
                <a:gd name="T18" fmla="*/ 1 w 11"/>
                <a:gd name="T19" fmla="*/ 5 h 11"/>
                <a:gd name="T20" fmla="*/ 3 w 11"/>
                <a:gd name="T21" fmla="*/ 5 h 11"/>
                <a:gd name="T22" fmla="*/ 4 w 11"/>
                <a:gd name="T23" fmla="*/ 5 h 11"/>
                <a:gd name="T24" fmla="*/ 5 w 11"/>
                <a:gd name="T25" fmla="*/ 4 h 11"/>
                <a:gd name="T26" fmla="*/ 7 w 11"/>
                <a:gd name="T27" fmla="*/ 3 h 11"/>
                <a:gd name="T28" fmla="*/ 8 w 11"/>
                <a:gd name="T29" fmla="*/ 3 h 11"/>
                <a:gd name="T30" fmla="*/ 10 w 11"/>
                <a:gd name="T31" fmla="*/ 3 h 11"/>
                <a:gd name="T32" fmla="*/ 11 w 11"/>
                <a:gd name="T33" fmla="*/ 5 h 11"/>
                <a:gd name="T34" fmla="*/ 11 w 11"/>
                <a:gd name="T35" fmla="*/ 6 h 11"/>
                <a:gd name="T36" fmla="*/ 10 w 11"/>
                <a:gd name="T37" fmla="*/ 8 h 11"/>
                <a:gd name="T38" fmla="*/ 10 w 11"/>
                <a:gd name="T39" fmla="*/ 9 h 11"/>
                <a:gd name="T40" fmla="*/ 9 w 11"/>
                <a:gd name="T41" fmla="*/ 9 h 11"/>
                <a:gd name="T42" fmla="*/ 8 w 11"/>
                <a:gd name="T43" fmla="*/ 10 h 11"/>
                <a:gd name="T44" fmla="*/ 8 w 11"/>
                <a:gd name="T45" fmla="*/ 10 h 11"/>
                <a:gd name="T46" fmla="*/ 8 w 11"/>
                <a:gd name="T47" fmla="*/ 10 h 11"/>
                <a:gd name="T48" fmla="*/ 8 w 11"/>
                <a:gd name="T49" fmla="*/ 10 h 11"/>
                <a:gd name="T50" fmla="*/ 8 w 11"/>
                <a:gd name="T51" fmla="*/ 11 h 11"/>
                <a:gd name="T52" fmla="*/ 8 w 11"/>
                <a:gd name="T53" fmla="*/ 11 h 11"/>
                <a:gd name="T54" fmla="*/ 5 w 11"/>
                <a:gd name="T55" fmla="*/ 10 h 11"/>
                <a:gd name="T56" fmla="*/ 5 w 11"/>
                <a:gd name="T57" fmla="*/ 9 h 11"/>
                <a:gd name="T58" fmla="*/ 5 w 11"/>
                <a:gd name="T59" fmla="*/ 9 h 11"/>
                <a:gd name="T60" fmla="*/ 6 w 11"/>
                <a:gd name="T61" fmla="*/ 9 h 11"/>
                <a:gd name="T62" fmla="*/ 7 w 11"/>
                <a:gd name="T63" fmla="*/ 9 h 11"/>
                <a:gd name="T64" fmla="*/ 8 w 11"/>
                <a:gd name="T65" fmla="*/ 9 h 11"/>
                <a:gd name="T66" fmla="*/ 10 w 11"/>
                <a:gd name="T67" fmla="*/ 8 h 11"/>
                <a:gd name="T68" fmla="*/ 10 w 11"/>
                <a:gd name="T69" fmla="*/ 7 h 11"/>
                <a:gd name="T70" fmla="*/ 10 w 11"/>
                <a:gd name="T71" fmla="*/ 6 h 11"/>
                <a:gd name="T72" fmla="*/ 9 w 11"/>
                <a:gd name="T73" fmla="*/ 5 h 11"/>
                <a:gd name="T74" fmla="*/ 8 w 11"/>
                <a:gd name="T75" fmla="*/ 4 h 11"/>
                <a:gd name="T76" fmla="*/ 7 w 11"/>
                <a:gd name="T77" fmla="*/ 5 h 11"/>
                <a:gd name="T78" fmla="*/ 6 w 11"/>
                <a:gd name="T79" fmla="*/ 5 h 11"/>
                <a:gd name="T80" fmla="*/ 4 w 11"/>
                <a:gd name="T81" fmla="*/ 6 h 11"/>
                <a:gd name="T82" fmla="*/ 3 w 11"/>
                <a:gd name="T83" fmla="*/ 7 h 11"/>
                <a:gd name="T84" fmla="*/ 1 w 11"/>
                <a:gd name="T85" fmla="*/ 6 h 11"/>
                <a:gd name="T86" fmla="*/ 0 w 11"/>
                <a:gd name="T87" fmla="*/ 5 h 11"/>
                <a:gd name="T88" fmla="*/ 0 w 11"/>
                <a:gd name="T89" fmla="*/ 3 h 11"/>
                <a:gd name="T90" fmla="*/ 1 w 11"/>
                <a:gd name="T91" fmla="*/ 2 h 11"/>
                <a:gd name="T92" fmla="*/ 1 w 11"/>
                <a:gd name="T93" fmla="*/ 1 h 11"/>
                <a:gd name="T94" fmla="*/ 2 w 11"/>
                <a:gd name="T95" fmla="*/ 1 h 11"/>
                <a:gd name="T96" fmla="*/ 2 w 11"/>
                <a:gd name="T97" fmla="*/ 1 h 11"/>
                <a:gd name="T98" fmla="*/ 2 w 11"/>
                <a:gd name="T99" fmla="*/ 0 h 11"/>
                <a:gd name="T100" fmla="*/ 2 w 11"/>
                <a:gd name="T101" fmla="*/ 0 h 11"/>
                <a:gd name="T102" fmla="*/ 2 w 11"/>
                <a:gd name="T103" fmla="*/ 0 h 11"/>
                <a:gd name="T104" fmla="*/ 3 w 11"/>
                <a:gd name="T10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1" h="11">
                  <a:moveTo>
                    <a:pt x="3" y="0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6" y="1"/>
                    <a:pt x="6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2" y="1"/>
                    <a:pt x="1" y="2"/>
                    <a:pt x="1" y="2"/>
                  </a:cubicBez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1" y="4"/>
                    <a:pt x="1" y="5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5" y="5"/>
                    <a:pt x="5" y="4"/>
                  </a:cubicBezTo>
                  <a:cubicBezTo>
                    <a:pt x="6" y="4"/>
                    <a:pt x="6" y="3"/>
                    <a:pt x="7" y="3"/>
                  </a:cubicBezTo>
                  <a:cubicBezTo>
                    <a:pt x="7" y="3"/>
                    <a:pt x="8" y="3"/>
                    <a:pt x="8" y="3"/>
                  </a:cubicBezTo>
                  <a:cubicBezTo>
                    <a:pt x="9" y="3"/>
                    <a:pt x="9" y="3"/>
                    <a:pt x="10" y="3"/>
                  </a:cubicBezTo>
                  <a:cubicBezTo>
                    <a:pt x="10" y="4"/>
                    <a:pt x="11" y="4"/>
                    <a:pt x="11" y="5"/>
                  </a:cubicBezTo>
                  <a:cubicBezTo>
                    <a:pt x="11" y="5"/>
                    <a:pt x="11" y="6"/>
                    <a:pt x="11" y="6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10" y="8"/>
                    <a:pt x="10" y="8"/>
                    <a:pt x="10" y="9"/>
                  </a:cubicBezTo>
                  <a:cubicBezTo>
                    <a:pt x="10" y="9"/>
                    <a:pt x="9" y="9"/>
                    <a:pt x="9" y="9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9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7" y="9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9"/>
                    <a:pt x="9" y="8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7"/>
                    <a:pt x="10" y="6"/>
                    <a:pt x="10" y="6"/>
                  </a:cubicBezTo>
                  <a:cubicBezTo>
                    <a:pt x="10" y="5"/>
                    <a:pt x="10" y="5"/>
                    <a:pt x="9" y="5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8" y="4"/>
                    <a:pt x="8" y="4"/>
                    <a:pt x="7" y="5"/>
                  </a:cubicBezTo>
                  <a:cubicBezTo>
                    <a:pt x="7" y="5"/>
                    <a:pt x="6" y="5"/>
                    <a:pt x="6" y="5"/>
                  </a:cubicBezTo>
                  <a:cubicBezTo>
                    <a:pt x="5" y="6"/>
                    <a:pt x="5" y="6"/>
                    <a:pt x="4" y="6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2" y="7"/>
                    <a:pt x="1" y="6"/>
                  </a:cubicBezTo>
                  <a:cubicBezTo>
                    <a:pt x="1" y="6"/>
                    <a:pt x="0" y="6"/>
                    <a:pt x="0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3"/>
                    <a:pt x="0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52" name="iŝlíḍè"/>
            <p:cNvSpPr/>
            <p:nvPr/>
          </p:nvSpPr>
          <p:spPr bwMode="auto">
            <a:xfrm>
              <a:off x="4073526" y="3762375"/>
              <a:ext cx="52388" cy="44450"/>
            </a:xfrm>
            <a:custGeom>
              <a:avLst/>
              <a:gdLst>
                <a:gd name="T0" fmla="*/ 13 w 16"/>
                <a:gd name="T1" fmla="*/ 6 h 13"/>
                <a:gd name="T2" fmla="*/ 14 w 16"/>
                <a:gd name="T3" fmla="*/ 6 h 13"/>
                <a:gd name="T4" fmla="*/ 14 w 16"/>
                <a:gd name="T5" fmla="*/ 6 h 13"/>
                <a:gd name="T6" fmla="*/ 15 w 16"/>
                <a:gd name="T7" fmla="*/ 6 h 13"/>
                <a:gd name="T8" fmla="*/ 15 w 16"/>
                <a:gd name="T9" fmla="*/ 5 h 13"/>
                <a:gd name="T10" fmla="*/ 16 w 16"/>
                <a:gd name="T11" fmla="*/ 5 h 13"/>
                <a:gd name="T12" fmla="*/ 15 w 16"/>
                <a:gd name="T13" fmla="*/ 6 h 13"/>
                <a:gd name="T14" fmla="*/ 14 w 16"/>
                <a:gd name="T15" fmla="*/ 7 h 13"/>
                <a:gd name="T16" fmla="*/ 7 w 16"/>
                <a:gd name="T17" fmla="*/ 6 h 13"/>
                <a:gd name="T18" fmla="*/ 6 w 16"/>
                <a:gd name="T19" fmla="*/ 7 h 13"/>
                <a:gd name="T20" fmla="*/ 9 w 16"/>
                <a:gd name="T21" fmla="*/ 10 h 13"/>
                <a:gd name="T22" fmla="*/ 9 w 16"/>
                <a:gd name="T23" fmla="*/ 10 h 13"/>
                <a:gd name="T24" fmla="*/ 10 w 16"/>
                <a:gd name="T25" fmla="*/ 10 h 13"/>
                <a:gd name="T26" fmla="*/ 10 w 16"/>
                <a:gd name="T27" fmla="*/ 10 h 13"/>
                <a:gd name="T28" fmla="*/ 11 w 16"/>
                <a:gd name="T29" fmla="*/ 10 h 13"/>
                <a:gd name="T30" fmla="*/ 11 w 16"/>
                <a:gd name="T31" fmla="*/ 10 h 13"/>
                <a:gd name="T32" fmla="*/ 11 w 16"/>
                <a:gd name="T33" fmla="*/ 10 h 13"/>
                <a:gd name="T34" fmla="*/ 8 w 16"/>
                <a:gd name="T35" fmla="*/ 12 h 13"/>
                <a:gd name="T36" fmla="*/ 8 w 16"/>
                <a:gd name="T37" fmla="*/ 12 h 13"/>
                <a:gd name="T38" fmla="*/ 8 w 16"/>
                <a:gd name="T39" fmla="*/ 12 h 13"/>
                <a:gd name="T40" fmla="*/ 8 w 16"/>
                <a:gd name="T41" fmla="*/ 12 h 13"/>
                <a:gd name="T42" fmla="*/ 8 w 16"/>
                <a:gd name="T43" fmla="*/ 11 h 13"/>
                <a:gd name="T44" fmla="*/ 8 w 16"/>
                <a:gd name="T45" fmla="*/ 11 h 13"/>
                <a:gd name="T46" fmla="*/ 8 w 16"/>
                <a:gd name="T47" fmla="*/ 10 h 13"/>
                <a:gd name="T48" fmla="*/ 2 w 16"/>
                <a:gd name="T49" fmla="*/ 4 h 13"/>
                <a:gd name="T50" fmla="*/ 2 w 16"/>
                <a:gd name="T51" fmla="*/ 4 h 13"/>
                <a:gd name="T52" fmla="*/ 2 w 16"/>
                <a:gd name="T53" fmla="*/ 4 h 13"/>
                <a:gd name="T54" fmla="*/ 1 w 16"/>
                <a:gd name="T55" fmla="*/ 4 h 13"/>
                <a:gd name="T56" fmla="*/ 1 w 16"/>
                <a:gd name="T57" fmla="*/ 5 h 13"/>
                <a:gd name="T58" fmla="*/ 0 w 16"/>
                <a:gd name="T59" fmla="*/ 5 h 13"/>
                <a:gd name="T60" fmla="*/ 1 w 16"/>
                <a:gd name="T61" fmla="*/ 4 h 13"/>
                <a:gd name="T62" fmla="*/ 4 w 16"/>
                <a:gd name="T63" fmla="*/ 1 h 13"/>
                <a:gd name="T64" fmla="*/ 6 w 16"/>
                <a:gd name="T65" fmla="*/ 0 h 13"/>
                <a:gd name="T66" fmla="*/ 7 w 16"/>
                <a:gd name="T67" fmla="*/ 0 h 13"/>
                <a:gd name="T68" fmla="*/ 9 w 16"/>
                <a:gd name="T69" fmla="*/ 0 h 13"/>
                <a:gd name="T70" fmla="*/ 10 w 16"/>
                <a:gd name="T71" fmla="*/ 2 h 13"/>
                <a:gd name="T72" fmla="*/ 9 w 16"/>
                <a:gd name="T73" fmla="*/ 3 h 13"/>
                <a:gd name="T74" fmla="*/ 9 w 16"/>
                <a:gd name="T75" fmla="*/ 4 h 13"/>
                <a:gd name="T76" fmla="*/ 8 w 16"/>
                <a:gd name="T77" fmla="*/ 5 h 13"/>
                <a:gd name="T78" fmla="*/ 13 w 16"/>
                <a:gd name="T79" fmla="*/ 6 h 13"/>
                <a:gd name="T80" fmla="*/ 6 w 16"/>
                <a:gd name="T81" fmla="*/ 6 h 13"/>
                <a:gd name="T82" fmla="*/ 8 w 16"/>
                <a:gd name="T83" fmla="*/ 5 h 13"/>
                <a:gd name="T84" fmla="*/ 8 w 16"/>
                <a:gd name="T85" fmla="*/ 4 h 13"/>
                <a:gd name="T86" fmla="*/ 8 w 16"/>
                <a:gd name="T87" fmla="*/ 3 h 13"/>
                <a:gd name="T88" fmla="*/ 8 w 16"/>
                <a:gd name="T89" fmla="*/ 1 h 13"/>
                <a:gd name="T90" fmla="*/ 7 w 16"/>
                <a:gd name="T91" fmla="*/ 1 h 13"/>
                <a:gd name="T92" fmla="*/ 5 w 16"/>
                <a:gd name="T93" fmla="*/ 1 h 13"/>
                <a:gd name="T94" fmla="*/ 4 w 16"/>
                <a:gd name="T95" fmla="*/ 1 h 13"/>
                <a:gd name="T96" fmla="*/ 4 w 16"/>
                <a:gd name="T97" fmla="*/ 2 h 13"/>
                <a:gd name="T98" fmla="*/ 3 w 16"/>
                <a:gd name="T99" fmla="*/ 3 h 13"/>
                <a:gd name="T100" fmla="*/ 3 w 16"/>
                <a:gd name="T101" fmla="*/ 3 h 13"/>
                <a:gd name="T102" fmla="*/ 3 w 16"/>
                <a:gd name="T103" fmla="*/ 4 h 13"/>
                <a:gd name="T104" fmla="*/ 6 w 16"/>
                <a:gd name="T10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6" h="13">
                  <a:moveTo>
                    <a:pt x="13" y="6"/>
                  </a:moveTo>
                  <a:cubicBezTo>
                    <a:pt x="13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5" y="6"/>
                    <a:pt x="15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6" y="5"/>
                  </a:cubicBezTo>
                  <a:cubicBezTo>
                    <a:pt x="16" y="5"/>
                    <a:pt x="16" y="6"/>
                    <a:pt x="15" y="6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1" y="9"/>
                    <a:pt x="11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3"/>
                    <a:pt x="8" y="13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1"/>
                    <a:pt x="8" y="11"/>
                  </a:cubicBezTo>
                  <a:cubicBezTo>
                    <a:pt x="9" y="11"/>
                    <a:pt x="9" y="11"/>
                    <a:pt x="8" y="11"/>
                  </a:cubicBezTo>
                  <a:cubicBezTo>
                    <a:pt x="8" y="11"/>
                    <a:pt x="8" y="11"/>
                    <a:pt x="8" y="10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0" y="5"/>
                  </a:cubicBezTo>
                  <a:cubicBezTo>
                    <a:pt x="0" y="5"/>
                    <a:pt x="0" y="4"/>
                    <a:pt x="1" y="4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0"/>
                    <a:pt x="5" y="0"/>
                    <a:pt x="6" y="0"/>
                  </a:cubicBezTo>
                  <a:cubicBezTo>
                    <a:pt x="6" y="0"/>
                    <a:pt x="7" y="0"/>
                    <a:pt x="7" y="0"/>
                  </a:cubicBezTo>
                  <a:cubicBezTo>
                    <a:pt x="8" y="0"/>
                    <a:pt x="8" y="0"/>
                    <a:pt x="9" y="0"/>
                  </a:cubicBezTo>
                  <a:cubicBezTo>
                    <a:pt x="9" y="1"/>
                    <a:pt x="9" y="1"/>
                    <a:pt x="10" y="2"/>
                  </a:cubicBezTo>
                  <a:cubicBezTo>
                    <a:pt x="10" y="2"/>
                    <a:pt x="10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13" y="6"/>
                    <a:pt x="13" y="6"/>
                    <a:pt x="13" y="6"/>
                  </a:cubicBezTo>
                  <a:close/>
                  <a:moveTo>
                    <a:pt x="6" y="6"/>
                  </a:move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9" y="3"/>
                    <a:pt x="8" y="3"/>
                  </a:cubicBezTo>
                  <a:cubicBezTo>
                    <a:pt x="8" y="2"/>
                    <a:pt x="8" y="2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5" y="1"/>
                    <a:pt x="5" y="1"/>
                    <a:pt x="4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lnTo>
                    <a:pt x="6" y="6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53" name="iśļïḋé"/>
            <p:cNvSpPr/>
            <p:nvPr/>
          </p:nvSpPr>
          <p:spPr bwMode="auto">
            <a:xfrm>
              <a:off x="4073526" y="3762375"/>
              <a:ext cx="52388" cy="44450"/>
            </a:xfrm>
            <a:custGeom>
              <a:avLst/>
              <a:gdLst>
                <a:gd name="T0" fmla="*/ 13 w 16"/>
                <a:gd name="T1" fmla="*/ 6 h 13"/>
                <a:gd name="T2" fmla="*/ 14 w 16"/>
                <a:gd name="T3" fmla="*/ 6 h 13"/>
                <a:gd name="T4" fmla="*/ 14 w 16"/>
                <a:gd name="T5" fmla="*/ 6 h 13"/>
                <a:gd name="T6" fmla="*/ 15 w 16"/>
                <a:gd name="T7" fmla="*/ 6 h 13"/>
                <a:gd name="T8" fmla="*/ 15 w 16"/>
                <a:gd name="T9" fmla="*/ 5 h 13"/>
                <a:gd name="T10" fmla="*/ 16 w 16"/>
                <a:gd name="T11" fmla="*/ 5 h 13"/>
                <a:gd name="T12" fmla="*/ 15 w 16"/>
                <a:gd name="T13" fmla="*/ 6 h 13"/>
                <a:gd name="T14" fmla="*/ 14 w 16"/>
                <a:gd name="T15" fmla="*/ 7 h 13"/>
                <a:gd name="T16" fmla="*/ 7 w 16"/>
                <a:gd name="T17" fmla="*/ 6 h 13"/>
                <a:gd name="T18" fmla="*/ 6 w 16"/>
                <a:gd name="T19" fmla="*/ 7 h 13"/>
                <a:gd name="T20" fmla="*/ 9 w 16"/>
                <a:gd name="T21" fmla="*/ 10 h 13"/>
                <a:gd name="T22" fmla="*/ 9 w 16"/>
                <a:gd name="T23" fmla="*/ 10 h 13"/>
                <a:gd name="T24" fmla="*/ 10 w 16"/>
                <a:gd name="T25" fmla="*/ 10 h 13"/>
                <a:gd name="T26" fmla="*/ 10 w 16"/>
                <a:gd name="T27" fmla="*/ 10 h 13"/>
                <a:gd name="T28" fmla="*/ 11 w 16"/>
                <a:gd name="T29" fmla="*/ 10 h 13"/>
                <a:gd name="T30" fmla="*/ 11 w 16"/>
                <a:gd name="T31" fmla="*/ 10 h 13"/>
                <a:gd name="T32" fmla="*/ 11 w 16"/>
                <a:gd name="T33" fmla="*/ 10 h 13"/>
                <a:gd name="T34" fmla="*/ 8 w 16"/>
                <a:gd name="T35" fmla="*/ 12 h 13"/>
                <a:gd name="T36" fmla="*/ 8 w 16"/>
                <a:gd name="T37" fmla="*/ 12 h 13"/>
                <a:gd name="T38" fmla="*/ 8 w 16"/>
                <a:gd name="T39" fmla="*/ 12 h 13"/>
                <a:gd name="T40" fmla="*/ 8 w 16"/>
                <a:gd name="T41" fmla="*/ 12 h 13"/>
                <a:gd name="T42" fmla="*/ 8 w 16"/>
                <a:gd name="T43" fmla="*/ 11 h 13"/>
                <a:gd name="T44" fmla="*/ 8 w 16"/>
                <a:gd name="T45" fmla="*/ 11 h 13"/>
                <a:gd name="T46" fmla="*/ 8 w 16"/>
                <a:gd name="T47" fmla="*/ 10 h 13"/>
                <a:gd name="T48" fmla="*/ 2 w 16"/>
                <a:gd name="T49" fmla="*/ 4 h 13"/>
                <a:gd name="T50" fmla="*/ 2 w 16"/>
                <a:gd name="T51" fmla="*/ 4 h 13"/>
                <a:gd name="T52" fmla="*/ 2 w 16"/>
                <a:gd name="T53" fmla="*/ 4 h 13"/>
                <a:gd name="T54" fmla="*/ 1 w 16"/>
                <a:gd name="T55" fmla="*/ 4 h 13"/>
                <a:gd name="T56" fmla="*/ 1 w 16"/>
                <a:gd name="T57" fmla="*/ 5 h 13"/>
                <a:gd name="T58" fmla="*/ 0 w 16"/>
                <a:gd name="T59" fmla="*/ 5 h 13"/>
                <a:gd name="T60" fmla="*/ 1 w 16"/>
                <a:gd name="T61" fmla="*/ 4 h 13"/>
                <a:gd name="T62" fmla="*/ 4 w 16"/>
                <a:gd name="T63" fmla="*/ 1 h 13"/>
                <a:gd name="T64" fmla="*/ 6 w 16"/>
                <a:gd name="T65" fmla="*/ 0 h 13"/>
                <a:gd name="T66" fmla="*/ 7 w 16"/>
                <a:gd name="T67" fmla="*/ 0 h 13"/>
                <a:gd name="T68" fmla="*/ 9 w 16"/>
                <a:gd name="T69" fmla="*/ 0 h 13"/>
                <a:gd name="T70" fmla="*/ 10 w 16"/>
                <a:gd name="T71" fmla="*/ 2 h 13"/>
                <a:gd name="T72" fmla="*/ 9 w 16"/>
                <a:gd name="T73" fmla="*/ 3 h 13"/>
                <a:gd name="T74" fmla="*/ 9 w 16"/>
                <a:gd name="T75" fmla="*/ 4 h 13"/>
                <a:gd name="T76" fmla="*/ 8 w 16"/>
                <a:gd name="T77" fmla="*/ 5 h 13"/>
                <a:gd name="T78" fmla="*/ 13 w 16"/>
                <a:gd name="T79" fmla="*/ 6 h 13"/>
                <a:gd name="T80" fmla="*/ 6 w 16"/>
                <a:gd name="T81" fmla="*/ 6 h 13"/>
                <a:gd name="T82" fmla="*/ 8 w 16"/>
                <a:gd name="T83" fmla="*/ 5 h 13"/>
                <a:gd name="T84" fmla="*/ 8 w 16"/>
                <a:gd name="T85" fmla="*/ 4 h 13"/>
                <a:gd name="T86" fmla="*/ 8 w 16"/>
                <a:gd name="T87" fmla="*/ 3 h 13"/>
                <a:gd name="T88" fmla="*/ 8 w 16"/>
                <a:gd name="T89" fmla="*/ 1 h 13"/>
                <a:gd name="T90" fmla="*/ 7 w 16"/>
                <a:gd name="T91" fmla="*/ 1 h 13"/>
                <a:gd name="T92" fmla="*/ 5 w 16"/>
                <a:gd name="T93" fmla="*/ 1 h 13"/>
                <a:gd name="T94" fmla="*/ 4 w 16"/>
                <a:gd name="T95" fmla="*/ 1 h 13"/>
                <a:gd name="T96" fmla="*/ 4 w 16"/>
                <a:gd name="T97" fmla="*/ 2 h 13"/>
                <a:gd name="T98" fmla="*/ 3 w 16"/>
                <a:gd name="T99" fmla="*/ 3 h 13"/>
                <a:gd name="T100" fmla="*/ 3 w 16"/>
                <a:gd name="T101" fmla="*/ 3 h 13"/>
                <a:gd name="T102" fmla="*/ 3 w 16"/>
                <a:gd name="T103" fmla="*/ 4 h 13"/>
                <a:gd name="T104" fmla="*/ 6 w 16"/>
                <a:gd name="T10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6" h="13">
                  <a:moveTo>
                    <a:pt x="13" y="6"/>
                  </a:moveTo>
                  <a:cubicBezTo>
                    <a:pt x="13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5" y="6"/>
                    <a:pt x="15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6" y="5"/>
                  </a:cubicBezTo>
                  <a:cubicBezTo>
                    <a:pt x="16" y="5"/>
                    <a:pt x="16" y="6"/>
                    <a:pt x="15" y="6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1" y="9"/>
                    <a:pt x="11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3"/>
                    <a:pt x="8" y="13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0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0" y="5"/>
                  </a:cubicBezTo>
                  <a:cubicBezTo>
                    <a:pt x="0" y="5"/>
                    <a:pt x="0" y="4"/>
                    <a:pt x="1" y="4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0"/>
                    <a:pt x="5" y="0"/>
                    <a:pt x="6" y="0"/>
                  </a:cubicBezTo>
                  <a:cubicBezTo>
                    <a:pt x="6" y="0"/>
                    <a:pt x="7" y="0"/>
                    <a:pt x="7" y="0"/>
                  </a:cubicBezTo>
                  <a:cubicBezTo>
                    <a:pt x="8" y="0"/>
                    <a:pt x="8" y="0"/>
                    <a:pt x="9" y="0"/>
                  </a:cubicBezTo>
                  <a:cubicBezTo>
                    <a:pt x="9" y="1"/>
                    <a:pt x="9" y="1"/>
                    <a:pt x="10" y="2"/>
                  </a:cubicBezTo>
                  <a:cubicBezTo>
                    <a:pt x="10" y="2"/>
                    <a:pt x="10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13" y="6"/>
                    <a:pt x="13" y="6"/>
                    <a:pt x="13" y="6"/>
                  </a:cubicBezTo>
                  <a:close/>
                  <a:moveTo>
                    <a:pt x="6" y="6"/>
                  </a:move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9" y="3"/>
                    <a:pt x="8" y="3"/>
                  </a:cubicBezTo>
                  <a:cubicBezTo>
                    <a:pt x="8" y="2"/>
                    <a:pt x="8" y="2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5" y="1"/>
                    <a:pt x="5" y="1"/>
                    <a:pt x="4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lnTo>
                    <a:pt x="6" y="6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54" name="ïşḻîde"/>
            <p:cNvSpPr/>
            <p:nvPr/>
          </p:nvSpPr>
          <p:spPr bwMode="auto">
            <a:xfrm>
              <a:off x="4156076" y="3673475"/>
              <a:ext cx="39688" cy="30163"/>
            </a:xfrm>
            <a:custGeom>
              <a:avLst/>
              <a:gdLst>
                <a:gd name="T0" fmla="*/ 10 w 12"/>
                <a:gd name="T1" fmla="*/ 7 h 9"/>
                <a:gd name="T2" fmla="*/ 2 w 12"/>
                <a:gd name="T3" fmla="*/ 3 h 9"/>
                <a:gd name="T4" fmla="*/ 2 w 12"/>
                <a:gd name="T5" fmla="*/ 3 h 9"/>
                <a:gd name="T6" fmla="*/ 1 w 12"/>
                <a:gd name="T7" fmla="*/ 3 h 9"/>
                <a:gd name="T8" fmla="*/ 1 w 12"/>
                <a:gd name="T9" fmla="*/ 3 h 9"/>
                <a:gd name="T10" fmla="*/ 1 w 12"/>
                <a:gd name="T11" fmla="*/ 3 h 9"/>
                <a:gd name="T12" fmla="*/ 1 w 12"/>
                <a:gd name="T13" fmla="*/ 3 h 9"/>
                <a:gd name="T14" fmla="*/ 0 w 12"/>
                <a:gd name="T15" fmla="*/ 3 h 9"/>
                <a:gd name="T16" fmla="*/ 2 w 12"/>
                <a:gd name="T17" fmla="*/ 0 h 9"/>
                <a:gd name="T18" fmla="*/ 3 w 12"/>
                <a:gd name="T19" fmla="*/ 0 h 9"/>
                <a:gd name="T20" fmla="*/ 3 w 12"/>
                <a:gd name="T21" fmla="*/ 0 h 9"/>
                <a:gd name="T22" fmla="*/ 3 w 12"/>
                <a:gd name="T23" fmla="*/ 0 h 9"/>
                <a:gd name="T24" fmla="*/ 2 w 12"/>
                <a:gd name="T25" fmla="*/ 1 h 9"/>
                <a:gd name="T26" fmla="*/ 2 w 12"/>
                <a:gd name="T27" fmla="*/ 1 h 9"/>
                <a:gd name="T28" fmla="*/ 3 w 12"/>
                <a:gd name="T29" fmla="*/ 2 h 9"/>
                <a:gd name="T30" fmla="*/ 10 w 12"/>
                <a:gd name="T31" fmla="*/ 6 h 9"/>
                <a:gd name="T32" fmla="*/ 11 w 12"/>
                <a:gd name="T33" fmla="*/ 6 h 9"/>
                <a:gd name="T34" fmla="*/ 11 w 12"/>
                <a:gd name="T35" fmla="*/ 6 h 9"/>
                <a:gd name="T36" fmla="*/ 11 w 12"/>
                <a:gd name="T37" fmla="*/ 5 h 9"/>
                <a:gd name="T38" fmla="*/ 12 w 12"/>
                <a:gd name="T39" fmla="*/ 5 h 9"/>
                <a:gd name="T40" fmla="*/ 12 w 12"/>
                <a:gd name="T41" fmla="*/ 5 h 9"/>
                <a:gd name="T42" fmla="*/ 12 w 12"/>
                <a:gd name="T43" fmla="*/ 5 h 9"/>
                <a:gd name="T44" fmla="*/ 10 w 12"/>
                <a:gd name="T45" fmla="*/ 9 h 9"/>
                <a:gd name="T46" fmla="*/ 10 w 12"/>
                <a:gd name="T47" fmla="*/ 9 h 9"/>
                <a:gd name="T48" fmla="*/ 10 w 12"/>
                <a:gd name="T49" fmla="*/ 8 h 9"/>
                <a:gd name="T50" fmla="*/ 10 w 12"/>
                <a:gd name="T51" fmla="*/ 8 h 9"/>
                <a:gd name="T52" fmla="*/ 10 w 12"/>
                <a:gd name="T53" fmla="*/ 8 h 9"/>
                <a:gd name="T54" fmla="*/ 10 w 12"/>
                <a:gd name="T55" fmla="*/ 7 h 9"/>
                <a:gd name="T56" fmla="*/ 10 w 12"/>
                <a:gd name="T5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" h="9">
                  <a:moveTo>
                    <a:pt x="10" y="7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1" y="4"/>
                    <a:pt x="1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3" y="1"/>
                    <a:pt x="3" y="2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9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55" name="ïšḷíḍe"/>
            <p:cNvSpPr/>
            <p:nvPr/>
          </p:nvSpPr>
          <p:spPr bwMode="auto">
            <a:xfrm>
              <a:off x="4156076" y="3673475"/>
              <a:ext cx="39688" cy="30163"/>
            </a:xfrm>
            <a:custGeom>
              <a:avLst/>
              <a:gdLst>
                <a:gd name="T0" fmla="*/ 10 w 12"/>
                <a:gd name="T1" fmla="*/ 7 h 9"/>
                <a:gd name="T2" fmla="*/ 2 w 12"/>
                <a:gd name="T3" fmla="*/ 3 h 9"/>
                <a:gd name="T4" fmla="*/ 2 w 12"/>
                <a:gd name="T5" fmla="*/ 3 h 9"/>
                <a:gd name="T6" fmla="*/ 1 w 12"/>
                <a:gd name="T7" fmla="*/ 3 h 9"/>
                <a:gd name="T8" fmla="*/ 1 w 12"/>
                <a:gd name="T9" fmla="*/ 3 h 9"/>
                <a:gd name="T10" fmla="*/ 1 w 12"/>
                <a:gd name="T11" fmla="*/ 3 h 9"/>
                <a:gd name="T12" fmla="*/ 1 w 12"/>
                <a:gd name="T13" fmla="*/ 3 h 9"/>
                <a:gd name="T14" fmla="*/ 0 w 12"/>
                <a:gd name="T15" fmla="*/ 3 h 9"/>
                <a:gd name="T16" fmla="*/ 2 w 12"/>
                <a:gd name="T17" fmla="*/ 0 h 9"/>
                <a:gd name="T18" fmla="*/ 3 w 12"/>
                <a:gd name="T19" fmla="*/ 0 h 9"/>
                <a:gd name="T20" fmla="*/ 3 w 12"/>
                <a:gd name="T21" fmla="*/ 0 h 9"/>
                <a:gd name="T22" fmla="*/ 3 w 12"/>
                <a:gd name="T23" fmla="*/ 0 h 9"/>
                <a:gd name="T24" fmla="*/ 2 w 12"/>
                <a:gd name="T25" fmla="*/ 1 h 9"/>
                <a:gd name="T26" fmla="*/ 2 w 12"/>
                <a:gd name="T27" fmla="*/ 1 h 9"/>
                <a:gd name="T28" fmla="*/ 3 w 12"/>
                <a:gd name="T29" fmla="*/ 2 h 9"/>
                <a:gd name="T30" fmla="*/ 10 w 12"/>
                <a:gd name="T31" fmla="*/ 6 h 9"/>
                <a:gd name="T32" fmla="*/ 11 w 12"/>
                <a:gd name="T33" fmla="*/ 6 h 9"/>
                <a:gd name="T34" fmla="*/ 11 w 12"/>
                <a:gd name="T35" fmla="*/ 6 h 9"/>
                <a:gd name="T36" fmla="*/ 11 w 12"/>
                <a:gd name="T37" fmla="*/ 5 h 9"/>
                <a:gd name="T38" fmla="*/ 12 w 12"/>
                <a:gd name="T39" fmla="*/ 5 h 9"/>
                <a:gd name="T40" fmla="*/ 12 w 12"/>
                <a:gd name="T41" fmla="*/ 5 h 9"/>
                <a:gd name="T42" fmla="*/ 12 w 12"/>
                <a:gd name="T43" fmla="*/ 5 h 9"/>
                <a:gd name="T44" fmla="*/ 10 w 12"/>
                <a:gd name="T45" fmla="*/ 9 h 9"/>
                <a:gd name="T46" fmla="*/ 10 w 12"/>
                <a:gd name="T47" fmla="*/ 9 h 9"/>
                <a:gd name="T48" fmla="*/ 10 w 12"/>
                <a:gd name="T49" fmla="*/ 8 h 9"/>
                <a:gd name="T50" fmla="*/ 10 w 12"/>
                <a:gd name="T51" fmla="*/ 8 h 9"/>
                <a:gd name="T52" fmla="*/ 10 w 12"/>
                <a:gd name="T53" fmla="*/ 8 h 9"/>
                <a:gd name="T54" fmla="*/ 10 w 12"/>
                <a:gd name="T55" fmla="*/ 7 h 9"/>
                <a:gd name="T56" fmla="*/ 10 w 12"/>
                <a:gd name="T5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" h="9">
                  <a:moveTo>
                    <a:pt x="10" y="7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1" y="4"/>
                    <a:pt x="1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3" y="1"/>
                    <a:pt x="3" y="2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9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56" name="iṥļîḑè"/>
            <p:cNvSpPr/>
            <p:nvPr/>
          </p:nvSpPr>
          <p:spPr bwMode="auto">
            <a:xfrm>
              <a:off x="4192588" y="3616325"/>
              <a:ext cx="42863" cy="33338"/>
            </a:xfrm>
            <a:custGeom>
              <a:avLst/>
              <a:gdLst>
                <a:gd name="T0" fmla="*/ 0 w 13"/>
                <a:gd name="T1" fmla="*/ 8 h 10"/>
                <a:gd name="T2" fmla="*/ 4 w 13"/>
                <a:gd name="T3" fmla="*/ 0 h 10"/>
                <a:gd name="T4" fmla="*/ 6 w 13"/>
                <a:gd name="T5" fmla="*/ 0 h 10"/>
                <a:gd name="T6" fmla="*/ 6 w 13"/>
                <a:gd name="T7" fmla="*/ 0 h 10"/>
                <a:gd name="T8" fmla="*/ 6 w 13"/>
                <a:gd name="T9" fmla="*/ 0 h 10"/>
                <a:gd name="T10" fmla="*/ 6 w 13"/>
                <a:gd name="T11" fmla="*/ 0 h 10"/>
                <a:gd name="T12" fmla="*/ 5 w 13"/>
                <a:gd name="T13" fmla="*/ 1 h 10"/>
                <a:gd name="T14" fmla="*/ 4 w 13"/>
                <a:gd name="T15" fmla="*/ 1 h 10"/>
                <a:gd name="T16" fmla="*/ 3 w 13"/>
                <a:gd name="T17" fmla="*/ 2 h 10"/>
                <a:gd name="T18" fmla="*/ 3 w 13"/>
                <a:gd name="T19" fmla="*/ 3 h 10"/>
                <a:gd name="T20" fmla="*/ 3 w 13"/>
                <a:gd name="T21" fmla="*/ 3 h 10"/>
                <a:gd name="T22" fmla="*/ 3 w 13"/>
                <a:gd name="T23" fmla="*/ 3 h 10"/>
                <a:gd name="T24" fmla="*/ 4 w 13"/>
                <a:gd name="T25" fmla="*/ 4 h 10"/>
                <a:gd name="T26" fmla="*/ 11 w 13"/>
                <a:gd name="T27" fmla="*/ 7 h 10"/>
                <a:gd name="T28" fmla="*/ 12 w 13"/>
                <a:gd name="T29" fmla="*/ 7 h 10"/>
                <a:gd name="T30" fmla="*/ 12 w 13"/>
                <a:gd name="T31" fmla="*/ 7 h 10"/>
                <a:gd name="T32" fmla="*/ 12 w 13"/>
                <a:gd name="T33" fmla="*/ 6 h 10"/>
                <a:gd name="T34" fmla="*/ 13 w 13"/>
                <a:gd name="T35" fmla="*/ 6 h 10"/>
                <a:gd name="T36" fmla="*/ 13 w 13"/>
                <a:gd name="T37" fmla="*/ 5 h 10"/>
                <a:gd name="T38" fmla="*/ 13 w 13"/>
                <a:gd name="T39" fmla="*/ 6 h 10"/>
                <a:gd name="T40" fmla="*/ 12 w 13"/>
                <a:gd name="T41" fmla="*/ 10 h 10"/>
                <a:gd name="T42" fmla="*/ 11 w 13"/>
                <a:gd name="T43" fmla="*/ 10 h 10"/>
                <a:gd name="T44" fmla="*/ 11 w 13"/>
                <a:gd name="T45" fmla="*/ 9 h 10"/>
                <a:gd name="T46" fmla="*/ 11 w 13"/>
                <a:gd name="T47" fmla="*/ 9 h 10"/>
                <a:gd name="T48" fmla="*/ 11 w 13"/>
                <a:gd name="T49" fmla="*/ 8 h 10"/>
                <a:gd name="T50" fmla="*/ 11 w 13"/>
                <a:gd name="T51" fmla="*/ 8 h 10"/>
                <a:gd name="T52" fmla="*/ 11 w 13"/>
                <a:gd name="T53" fmla="*/ 8 h 10"/>
                <a:gd name="T54" fmla="*/ 3 w 13"/>
                <a:gd name="T55" fmla="*/ 5 h 10"/>
                <a:gd name="T56" fmla="*/ 2 w 13"/>
                <a:gd name="T57" fmla="*/ 5 h 10"/>
                <a:gd name="T58" fmla="*/ 2 w 13"/>
                <a:gd name="T59" fmla="*/ 5 h 10"/>
                <a:gd name="T60" fmla="*/ 2 w 13"/>
                <a:gd name="T61" fmla="*/ 5 h 10"/>
                <a:gd name="T62" fmla="*/ 2 w 13"/>
                <a:gd name="T63" fmla="*/ 6 h 10"/>
                <a:gd name="T64" fmla="*/ 2 w 13"/>
                <a:gd name="T65" fmla="*/ 7 h 10"/>
                <a:gd name="T66" fmla="*/ 2 w 13"/>
                <a:gd name="T67" fmla="*/ 8 h 10"/>
                <a:gd name="T68" fmla="*/ 2 w 13"/>
                <a:gd name="T69" fmla="*/ 8 h 10"/>
                <a:gd name="T70" fmla="*/ 3 w 13"/>
                <a:gd name="T71" fmla="*/ 9 h 10"/>
                <a:gd name="T72" fmla="*/ 3 w 13"/>
                <a:gd name="T73" fmla="*/ 9 h 10"/>
                <a:gd name="T74" fmla="*/ 3 w 13"/>
                <a:gd name="T75" fmla="*/ 9 h 10"/>
                <a:gd name="T76" fmla="*/ 0 w 13"/>
                <a:gd name="T7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" h="10">
                  <a:moveTo>
                    <a:pt x="0" y="8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1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4" y="1"/>
                    <a:pt x="3" y="1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4" y="4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0"/>
                    <a:pt x="11" y="10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9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7"/>
                    <a:pt x="2" y="7"/>
                  </a:cubicBezTo>
                  <a:cubicBezTo>
                    <a:pt x="2" y="7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57" name="i$1iďé"/>
            <p:cNvSpPr/>
            <p:nvPr/>
          </p:nvSpPr>
          <p:spPr bwMode="auto">
            <a:xfrm>
              <a:off x="4192588" y="3616325"/>
              <a:ext cx="42863" cy="33338"/>
            </a:xfrm>
            <a:custGeom>
              <a:avLst/>
              <a:gdLst>
                <a:gd name="T0" fmla="*/ 0 w 13"/>
                <a:gd name="T1" fmla="*/ 8 h 10"/>
                <a:gd name="T2" fmla="*/ 4 w 13"/>
                <a:gd name="T3" fmla="*/ 0 h 10"/>
                <a:gd name="T4" fmla="*/ 6 w 13"/>
                <a:gd name="T5" fmla="*/ 0 h 10"/>
                <a:gd name="T6" fmla="*/ 6 w 13"/>
                <a:gd name="T7" fmla="*/ 0 h 10"/>
                <a:gd name="T8" fmla="*/ 6 w 13"/>
                <a:gd name="T9" fmla="*/ 0 h 10"/>
                <a:gd name="T10" fmla="*/ 6 w 13"/>
                <a:gd name="T11" fmla="*/ 0 h 10"/>
                <a:gd name="T12" fmla="*/ 5 w 13"/>
                <a:gd name="T13" fmla="*/ 1 h 10"/>
                <a:gd name="T14" fmla="*/ 4 w 13"/>
                <a:gd name="T15" fmla="*/ 1 h 10"/>
                <a:gd name="T16" fmla="*/ 3 w 13"/>
                <a:gd name="T17" fmla="*/ 2 h 10"/>
                <a:gd name="T18" fmla="*/ 3 w 13"/>
                <a:gd name="T19" fmla="*/ 3 h 10"/>
                <a:gd name="T20" fmla="*/ 3 w 13"/>
                <a:gd name="T21" fmla="*/ 3 h 10"/>
                <a:gd name="T22" fmla="*/ 3 w 13"/>
                <a:gd name="T23" fmla="*/ 3 h 10"/>
                <a:gd name="T24" fmla="*/ 4 w 13"/>
                <a:gd name="T25" fmla="*/ 4 h 10"/>
                <a:gd name="T26" fmla="*/ 11 w 13"/>
                <a:gd name="T27" fmla="*/ 7 h 10"/>
                <a:gd name="T28" fmla="*/ 12 w 13"/>
                <a:gd name="T29" fmla="*/ 7 h 10"/>
                <a:gd name="T30" fmla="*/ 12 w 13"/>
                <a:gd name="T31" fmla="*/ 7 h 10"/>
                <a:gd name="T32" fmla="*/ 12 w 13"/>
                <a:gd name="T33" fmla="*/ 6 h 10"/>
                <a:gd name="T34" fmla="*/ 13 w 13"/>
                <a:gd name="T35" fmla="*/ 6 h 10"/>
                <a:gd name="T36" fmla="*/ 13 w 13"/>
                <a:gd name="T37" fmla="*/ 5 h 10"/>
                <a:gd name="T38" fmla="*/ 13 w 13"/>
                <a:gd name="T39" fmla="*/ 6 h 10"/>
                <a:gd name="T40" fmla="*/ 12 w 13"/>
                <a:gd name="T41" fmla="*/ 10 h 10"/>
                <a:gd name="T42" fmla="*/ 11 w 13"/>
                <a:gd name="T43" fmla="*/ 10 h 10"/>
                <a:gd name="T44" fmla="*/ 11 w 13"/>
                <a:gd name="T45" fmla="*/ 9 h 10"/>
                <a:gd name="T46" fmla="*/ 11 w 13"/>
                <a:gd name="T47" fmla="*/ 9 h 10"/>
                <a:gd name="T48" fmla="*/ 11 w 13"/>
                <a:gd name="T49" fmla="*/ 8 h 10"/>
                <a:gd name="T50" fmla="*/ 11 w 13"/>
                <a:gd name="T51" fmla="*/ 8 h 10"/>
                <a:gd name="T52" fmla="*/ 11 w 13"/>
                <a:gd name="T53" fmla="*/ 8 h 10"/>
                <a:gd name="T54" fmla="*/ 3 w 13"/>
                <a:gd name="T55" fmla="*/ 5 h 10"/>
                <a:gd name="T56" fmla="*/ 2 w 13"/>
                <a:gd name="T57" fmla="*/ 5 h 10"/>
                <a:gd name="T58" fmla="*/ 2 w 13"/>
                <a:gd name="T59" fmla="*/ 5 h 10"/>
                <a:gd name="T60" fmla="*/ 2 w 13"/>
                <a:gd name="T61" fmla="*/ 5 h 10"/>
                <a:gd name="T62" fmla="*/ 2 w 13"/>
                <a:gd name="T63" fmla="*/ 6 h 10"/>
                <a:gd name="T64" fmla="*/ 2 w 13"/>
                <a:gd name="T65" fmla="*/ 7 h 10"/>
                <a:gd name="T66" fmla="*/ 2 w 13"/>
                <a:gd name="T67" fmla="*/ 8 h 10"/>
                <a:gd name="T68" fmla="*/ 2 w 13"/>
                <a:gd name="T69" fmla="*/ 8 h 10"/>
                <a:gd name="T70" fmla="*/ 3 w 13"/>
                <a:gd name="T71" fmla="*/ 9 h 10"/>
                <a:gd name="T72" fmla="*/ 3 w 13"/>
                <a:gd name="T73" fmla="*/ 9 h 10"/>
                <a:gd name="T74" fmla="*/ 3 w 13"/>
                <a:gd name="T75" fmla="*/ 9 h 10"/>
                <a:gd name="T76" fmla="*/ 0 w 13"/>
                <a:gd name="T7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" h="10">
                  <a:moveTo>
                    <a:pt x="0" y="8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5" y="1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4" y="1"/>
                    <a:pt x="3" y="1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4" y="4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6"/>
                    <a:pt x="13" y="6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0"/>
                    <a:pt x="11" y="10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7"/>
                    <a:pt x="2" y="7"/>
                  </a:cubicBezTo>
                  <a:cubicBezTo>
                    <a:pt x="2" y="7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58" name="íŝḷïďè"/>
            <p:cNvSpPr/>
            <p:nvPr/>
          </p:nvSpPr>
          <p:spPr bwMode="auto">
            <a:xfrm>
              <a:off x="4217988" y="3549650"/>
              <a:ext cx="42863" cy="33338"/>
            </a:xfrm>
            <a:custGeom>
              <a:avLst/>
              <a:gdLst>
                <a:gd name="T0" fmla="*/ 8 w 13"/>
                <a:gd name="T1" fmla="*/ 6 h 10"/>
                <a:gd name="T2" fmla="*/ 4 w 13"/>
                <a:gd name="T3" fmla="*/ 2 h 10"/>
                <a:gd name="T4" fmla="*/ 3 w 13"/>
                <a:gd name="T5" fmla="*/ 2 h 10"/>
                <a:gd name="T6" fmla="*/ 3 w 13"/>
                <a:gd name="T7" fmla="*/ 2 h 10"/>
                <a:gd name="T8" fmla="*/ 3 w 13"/>
                <a:gd name="T9" fmla="*/ 3 h 10"/>
                <a:gd name="T10" fmla="*/ 3 w 13"/>
                <a:gd name="T11" fmla="*/ 4 h 10"/>
                <a:gd name="T12" fmla="*/ 2 w 13"/>
                <a:gd name="T13" fmla="*/ 4 h 10"/>
                <a:gd name="T14" fmla="*/ 2 w 13"/>
                <a:gd name="T15" fmla="*/ 3 h 10"/>
                <a:gd name="T16" fmla="*/ 3 w 13"/>
                <a:gd name="T17" fmla="*/ 0 h 10"/>
                <a:gd name="T18" fmla="*/ 3 w 13"/>
                <a:gd name="T19" fmla="*/ 0 h 10"/>
                <a:gd name="T20" fmla="*/ 4 w 13"/>
                <a:gd name="T21" fmla="*/ 0 h 10"/>
                <a:gd name="T22" fmla="*/ 4 w 13"/>
                <a:gd name="T23" fmla="*/ 0 h 10"/>
                <a:gd name="T24" fmla="*/ 4 w 13"/>
                <a:gd name="T25" fmla="*/ 1 h 10"/>
                <a:gd name="T26" fmla="*/ 4 w 13"/>
                <a:gd name="T27" fmla="*/ 2 h 10"/>
                <a:gd name="T28" fmla="*/ 4 w 13"/>
                <a:gd name="T29" fmla="*/ 2 h 10"/>
                <a:gd name="T30" fmla="*/ 8 w 13"/>
                <a:gd name="T31" fmla="*/ 6 h 10"/>
                <a:gd name="T32" fmla="*/ 11 w 13"/>
                <a:gd name="T33" fmla="*/ 7 h 10"/>
                <a:gd name="T34" fmla="*/ 12 w 13"/>
                <a:gd name="T35" fmla="*/ 7 h 10"/>
                <a:gd name="T36" fmla="*/ 12 w 13"/>
                <a:gd name="T37" fmla="*/ 7 h 10"/>
                <a:gd name="T38" fmla="*/ 12 w 13"/>
                <a:gd name="T39" fmla="*/ 7 h 10"/>
                <a:gd name="T40" fmla="*/ 12 w 13"/>
                <a:gd name="T41" fmla="*/ 6 h 10"/>
                <a:gd name="T42" fmla="*/ 13 w 13"/>
                <a:gd name="T43" fmla="*/ 6 h 10"/>
                <a:gd name="T44" fmla="*/ 13 w 13"/>
                <a:gd name="T45" fmla="*/ 6 h 10"/>
                <a:gd name="T46" fmla="*/ 12 w 13"/>
                <a:gd name="T47" fmla="*/ 10 h 10"/>
                <a:gd name="T48" fmla="*/ 12 w 13"/>
                <a:gd name="T49" fmla="*/ 10 h 10"/>
                <a:gd name="T50" fmla="*/ 11 w 13"/>
                <a:gd name="T51" fmla="*/ 10 h 10"/>
                <a:gd name="T52" fmla="*/ 12 w 13"/>
                <a:gd name="T53" fmla="*/ 9 h 10"/>
                <a:gd name="T54" fmla="*/ 12 w 13"/>
                <a:gd name="T55" fmla="*/ 9 h 10"/>
                <a:gd name="T56" fmla="*/ 11 w 13"/>
                <a:gd name="T57" fmla="*/ 9 h 10"/>
                <a:gd name="T58" fmla="*/ 11 w 13"/>
                <a:gd name="T59" fmla="*/ 8 h 10"/>
                <a:gd name="T60" fmla="*/ 8 w 13"/>
                <a:gd name="T61" fmla="*/ 7 h 10"/>
                <a:gd name="T62" fmla="*/ 2 w 13"/>
                <a:gd name="T63" fmla="*/ 9 h 10"/>
                <a:gd name="T64" fmla="*/ 2 w 13"/>
                <a:gd name="T65" fmla="*/ 9 h 10"/>
                <a:gd name="T66" fmla="*/ 1 w 13"/>
                <a:gd name="T67" fmla="*/ 9 h 10"/>
                <a:gd name="T68" fmla="*/ 1 w 13"/>
                <a:gd name="T69" fmla="*/ 10 h 10"/>
                <a:gd name="T70" fmla="*/ 1 w 13"/>
                <a:gd name="T71" fmla="*/ 10 h 10"/>
                <a:gd name="T72" fmla="*/ 0 w 13"/>
                <a:gd name="T73" fmla="*/ 10 h 10"/>
                <a:gd name="T74" fmla="*/ 0 w 13"/>
                <a:gd name="T75" fmla="*/ 10 h 10"/>
                <a:gd name="T76" fmla="*/ 1 w 13"/>
                <a:gd name="T77" fmla="*/ 6 h 10"/>
                <a:gd name="T78" fmla="*/ 2 w 13"/>
                <a:gd name="T79" fmla="*/ 6 h 10"/>
                <a:gd name="T80" fmla="*/ 2 w 13"/>
                <a:gd name="T81" fmla="*/ 6 h 10"/>
                <a:gd name="T82" fmla="*/ 2 w 13"/>
                <a:gd name="T83" fmla="*/ 7 h 10"/>
                <a:gd name="T84" fmla="*/ 2 w 13"/>
                <a:gd name="T85" fmla="*/ 7 h 10"/>
                <a:gd name="T86" fmla="*/ 2 w 13"/>
                <a:gd name="T87" fmla="*/ 8 h 10"/>
                <a:gd name="T88" fmla="*/ 2 w 13"/>
                <a:gd name="T89" fmla="*/ 7 h 10"/>
                <a:gd name="T90" fmla="*/ 8 w 13"/>
                <a:gd name="T9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" h="10">
                  <a:moveTo>
                    <a:pt x="8" y="6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1"/>
                    <a:pt x="3" y="1"/>
                    <a:pt x="4" y="1"/>
                  </a:cubicBezTo>
                  <a:cubicBezTo>
                    <a:pt x="4" y="1"/>
                    <a:pt x="4" y="1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3" y="6"/>
                    <a:pt x="13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1" y="9"/>
                    <a:pt x="11" y="9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2" y="8"/>
                    <a:pt x="2" y="8"/>
                    <a:pt x="2" y="7"/>
                  </a:cubicBezTo>
                  <a:lnTo>
                    <a:pt x="8" y="6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59" name="ïśļîḓé"/>
            <p:cNvSpPr/>
            <p:nvPr/>
          </p:nvSpPr>
          <p:spPr bwMode="auto">
            <a:xfrm>
              <a:off x="4217988" y="3549650"/>
              <a:ext cx="42863" cy="33338"/>
            </a:xfrm>
            <a:custGeom>
              <a:avLst/>
              <a:gdLst>
                <a:gd name="T0" fmla="*/ 8 w 13"/>
                <a:gd name="T1" fmla="*/ 6 h 10"/>
                <a:gd name="T2" fmla="*/ 4 w 13"/>
                <a:gd name="T3" fmla="*/ 2 h 10"/>
                <a:gd name="T4" fmla="*/ 3 w 13"/>
                <a:gd name="T5" fmla="*/ 2 h 10"/>
                <a:gd name="T6" fmla="*/ 3 w 13"/>
                <a:gd name="T7" fmla="*/ 2 h 10"/>
                <a:gd name="T8" fmla="*/ 3 w 13"/>
                <a:gd name="T9" fmla="*/ 3 h 10"/>
                <a:gd name="T10" fmla="*/ 3 w 13"/>
                <a:gd name="T11" fmla="*/ 4 h 10"/>
                <a:gd name="T12" fmla="*/ 2 w 13"/>
                <a:gd name="T13" fmla="*/ 4 h 10"/>
                <a:gd name="T14" fmla="*/ 2 w 13"/>
                <a:gd name="T15" fmla="*/ 3 h 10"/>
                <a:gd name="T16" fmla="*/ 3 w 13"/>
                <a:gd name="T17" fmla="*/ 0 h 10"/>
                <a:gd name="T18" fmla="*/ 3 w 13"/>
                <a:gd name="T19" fmla="*/ 0 h 10"/>
                <a:gd name="T20" fmla="*/ 4 w 13"/>
                <a:gd name="T21" fmla="*/ 0 h 10"/>
                <a:gd name="T22" fmla="*/ 4 w 13"/>
                <a:gd name="T23" fmla="*/ 0 h 10"/>
                <a:gd name="T24" fmla="*/ 4 w 13"/>
                <a:gd name="T25" fmla="*/ 1 h 10"/>
                <a:gd name="T26" fmla="*/ 4 w 13"/>
                <a:gd name="T27" fmla="*/ 2 h 10"/>
                <a:gd name="T28" fmla="*/ 4 w 13"/>
                <a:gd name="T29" fmla="*/ 2 h 10"/>
                <a:gd name="T30" fmla="*/ 8 w 13"/>
                <a:gd name="T31" fmla="*/ 6 h 10"/>
                <a:gd name="T32" fmla="*/ 11 w 13"/>
                <a:gd name="T33" fmla="*/ 7 h 10"/>
                <a:gd name="T34" fmla="*/ 12 w 13"/>
                <a:gd name="T35" fmla="*/ 7 h 10"/>
                <a:gd name="T36" fmla="*/ 12 w 13"/>
                <a:gd name="T37" fmla="*/ 7 h 10"/>
                <a:gd name="T38" fmla="*/ 12 w 13"/>
                <a:gd name="T39" fmla="*/ 7 h 10"/>
                <a:gd name="T40" fmla="*/ 12 w 13"/>
                <a:gd name="T41" fmla="*/ 6 h 10"/>
                <a:gd name="T42" fmla="*/ 13 w 13"/>
                <a:gd name="T43" fmla="*/ 6 h 10"/>
                <a:gd name="T44" fmla="*/ 13 w 13"/>
                <a:gd name="T45" fmla="*/ 6 h 10"/>
                <a:gd name="T46" fmla="*/ 12 w 13"/>
                <a:gd name="T47" fmla="*/ 10 h 10"/>
                <a:gd name="T48" fmla="*/ 12 w 13"/>
                <a:gd name="T49" fmla="*/ 10 h 10"/>
                <a:gd name="T50" fmla="*/ 11 w 13"/>
                <a:gd name="T51" fmla="*/ 10 h 10"/>
                <a:gd name="T52" fmla="*/ 12 w 13"/>
                <a:gd name="T53" fmla="*/ 9 h 10"/>
                <a:gd name="T54" fmla="*/ 12 w 13"/>
                <a:gd name="T55" fmla="*/ 9 h 10"/>
                <a:gd name="T56" fmla="*/ 11 w 13"/>
                <a:gd name="T57" fmla="*/ 9 h 10"/>
                <a:gd name="T58" fmla="*/ 11 w 13"/>
                <a:gd name="T59" fmla="*/ 8 h 10"/>
                <a:gd name="T60" fmla="*/ 8 w 13"/>
                <a:gd name="T61" fmla="*/ 7 h 10"/>
                <a:gd name="T62" fmla="*/ 2 w 13"/>
                <a:gd name="T63" fmla="*/ 9 h 10"/>
                <a:gd name="T64" fmla="*/ 2 w 13"/>
                <a:gd name="T65" fmla="*/ 9 h 10"/>
                <a:gd name="T66" fmla="*/ 1 w 13"/>
                <a:gd name="T67" fmla="*/ 9 h 10"/>
                <a:gd name="T68" fmla="*/ 1 w 13"/>
                <a:gd name="T69" fmla="*/ 10 h 10"/>
                <a:gd name="T70" fmla="*/ 1 w 13"/>
                <a:gd name="T71" fmla="*/ 10 h 10"/>
                <a:gd name="T72" fmla="*/ 0 w 13"/>
                <a:gd name="T73" fmla="*/ 10 h 10"/>
                <a:gd name="T74" fmla="*/ 0 w 13"/>
                <a:gd name="T75" fmla="*/ 10 h 10"/>
                <a:gd name="T76" fmla="*/ 1 w 13"/>
                <a:gd name="T77" fmla="*/ 6 h 10"/>
                <a:gd name="T78" fmla="*/ 2 w 13"/>
                <a:gd name="T79" fmla="*/ 6 h 10"/>
                <a:gd name="T80" fmla="*/ 2 w 13"/>
                <a:gd name="T81" fmla="*/ 6 h 10"/>
                <a:gd name="T82" fmla="*/ 2 w 13"/>
                <a:gd name="T83" fmla="*/ 7 h 10"/>
                <a:gd name="T84" fmla="*/ 2 w 13"/>
                <a:gd name="T85" fmla="*/ 7 h 10"/>
                <a:gd name="T86" fmla="*/ 2 w 13"/>
                <a:gd name="T87" fmla="*/ 8 h 10"/>
                <a:gd name="T88" fmla="*/ 2 w 13"/>
                <a:gd name="T89" fmla="*/ 7 h 10"/>
                <a:gd name="T90" fmla="*/ 8 w 13"/>
                <a:gd name="T9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" h="10">
                  <a:moveTo>
                    <a:pt x="8" y="6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3" y="6"/>
                    <a:pt x="13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1" y="10"/>
                    <a:pt x="11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1" y="9"/>
                    <a:pt x="11" y="9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8"/>
                    <a:pt x="2" y="8"/>
                  </a:cubicBezTo>
                  <a:cubicBezTo>
                    <a:pt x="2" y="7"/>
                    <a:pt x="2" y="7"/>
                    <a:pt x="2" y="7"/>
                  </a:cubicBezTo>
                  <a:lnTo>
                    <a:pt x="8" y="6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60" name="ïṣļîḑe"/>
            <p:cNvSpPr/>
            <p:nvPr/>
          </p:nvSpPr>
          <p:spPr bwMode="auto">
            <a:xfrm>
              <a:off x="3354388" y="3257550"/>
              <a:ext cx="76200" cy="80963"/>
            </a:xfrm>
            <a:custGeom>
              <a:avLst/>
              <a:gdLst>
                <a:gd name="T0" fmla="*/ 8 w 23"/>
                <a:gd name="T1" fmla="*/ 2 h 24"/>
                <a:gd name="T2" fmla="*/ 18 w 23"/>
                <a:gd name="T3" fmla="*/ 9 h 24"/>
                <a:gd name="T4" fmla="*/ 18 w 23"/>
                <a:gd name="T5" fmla="*/ 12 h 24"/>
                <a:gd name="T6" fmla="*/ 20 w 23"/>
                <a:gd name="T7" fmla="*/ 16 h 24"/>
                <a:gd name="T8" fmla="*/ 19 w 23"/>
                <a:gd name="T9" fmla="*/ 23 h 24"/>
                <a:gd name="T10" fmla="*/ 17 w 23"/>
                <a:gd name="T11" fmla="*/ 24 h 24"/>
                <a:gd name="T12" fmla="*/ 17 w 23"/>
                <a:gd name="T13" fmla="*/ 22 h 24"/>
                <a:gd name="T14" fmla="*/ 16 w 23"/>
                <a:gd name="T15" fmla="*/ 14 h 24"/>
                <a:gd name="T16" fmla="*/ 10 w 23"/>
                <a:gd name="T17" fmla="*/ 13 h 24"/>
                <a:gd name="T18" fmla="*/ 7 w 23"/>
                <a:gd name="T19" fmla="*/ 15 h 24"/>
                <a:gd name="T20" fmla="*/ 7 w 23"/>
                <a:gd name="T21" fmla="*/ 13 h 24"/>
                <a:gd name="T22" fmla="*/ 4 w 23"/>
                <a:gd name="T23" fmla="*/ 9 h 24"/>
                <a:gd name="T24" fmla="*/ 1 w 23"/>
                <a:gd name="T25" fmla="*/ 6 h 24"/>
                <a:gd name="T26" fmla="*/ 8 w 23"/>
                <a:gd name="T27" fmla="*/ 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" h="24">
                  <a:moveTo>
                    <a:pt x="8" y="2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10"/>
                    <a:pt x="18" y="12"/>
                  </a:cubicBezTo>
                  <a:cubicBezTo>
                    <a:pt x="18" y="12"/>
                    <a:pt x="18" y="14"/>
                    <a:pt x="20" y="16"/>
                  </a:cubicBezTo>
                  <a:cubicBezTo>
                    <a:pt x="20" y="16"/>
                    <a:pt x="23" y="23"/>
                    <a:pt x="19" y="23"/>
                  </a:cubicBezTo>
                  <a:cubicBezTo>
                    <a:pt x="19" y="23"/>
                    <a:pt x="17" y="23"/>
                    <a:pt x="17" y="24"/>
                  </a:cubicBezTo>
                  <a:cubicBezTo>
                    <a:pt x="17" y="24"/>
                    <a:pt x="16" y="24"/>
                    <a:pt x="17" y="22"/>
                  </a:cubicBezTo>
                  <a:cubicBezTo>
                    <a:pt x="17" y="22"/>
                    <a:pt x="19" y="18"/>
                    <a:pt x="16" y="14"/>
                  </a:cubicBezTo>
                  <a:cubicBezTo>
                    <a:pt x="16" y="14"/>
                    <a:pt x="13" y="10"/>
                    <a:pt x="10" y="13"/>
                  </a:cubicBezTo>
                  <a:cubicBezTo>
                    <a:pt x="10" y="13"/>
                    <a:pt x="9" y="16"/>
                    <a:pt x="7" y="15"/>
                  </a:cubicBezTo>
                  <a:cubicBezTo>
                    <a:pt x="7" y="15"/>
                    <a:pt x="7" y="15"/>
                    <a:pt x="7" y="13"/>
                  </a:cubicBezTo>
                  <a:cubicBezTo>
                    <a:pt x="7" y="13"/>
                    <a:pt x="8" y="8"/>
                    <a:pt x="4" y="9"/>
                  </a:cubicBezTo>
                  <a:cubicBezTo>
                    <a:pt x="4" y="9"/>
                    <a:pt x="0" y="10"/>
                    <a:pt x="1" y="6"/>
                  </a:cubicBezTo>
                  <a:cubicBezTo>
                    <a:pt x="1" y="6"/>
                    <a:pt x="2" y="0"/>
                    <a:pt x="8" y="2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61" name="ïşliḍê"/>
            <p:cNvSpPr/>
            <p:nvPr/>
          </p:nvSpPr>
          <p:spPr bwMode="auto">
            <a:xfrm>
              <a:off x="3360738" y="3211513"/>
              <a:ext cx="88900" cy="53975"/>
            </a:xfrm>
            <a:custGeom>
              <a:avLst/>
              <a:gdLst>
                <a:gd name="T0" fmla="*/ 1 w 27"/>
                <a:gd name="T1" fmla="*/ 4 h 16"/>
                <a:gd name="T2" fmla="*/ 4 w 27"/>
                <a:gd name="T3" fmla="*/ 9 h 16"/>
                <a:gd name="T4" fmla="*/ 8 w 27"/>
                <a:gd name="T5" fmla="*/ 10 h 16"/>
                <a:gd name="T6" fmla="*/ 11 w 27"/>
                <a:gd name="T7" fmla="*/ 13 h 16"/>
                <a:gd name="T8" fmla="*/ 13 w 27"/>
                <a:gd name="T9" fmla="*/ 13 h 16"/>
                <a:gd name="T10" fmla="*/ 19 w 27"/>
                <a:gd name="T11" fmla="*/ 15 h 16"/>
                <a:gd name="T12" fmla="*/ 24 w 27"/>
                <a:gd name="T13" fmla="*/ 10 h 16"/>
                <a:gd name="T14" fmla="*/ 23 w 27"/>
                <a:gd name="T15" fmla="*/ 5 h 16"/>
                <a:gd name="T16" fmla="*/ 21 w 27"/>
                <a:gd name="T17" fmla="*/ 7 h 16"/>
                <a:gd name="T18" fmla="*/ 17 w 27"/>
                <a:gd name="T19" fmla="*/ 11 h 16"/>
                <a:gd name="T20" fmla="*/ 12 w 27"/>
                <a:gd name="T21" fmla="*/ 8 h 16"/>
                <a:gd name="T22" fmla="*/ 12 w 27"/>
                <a:gd name="T23" fmla="*/ 4 h 16"/>
                <a:gd name="T24" fmla="*/ 10 w 27"/>
                <a:gd name="T25" fmla="*/ 0 h 16"/>
                <a:gd name="T26" fmla="*/ 9 w 27"/>
                <a:gd name="T27" fmla="*/ 3 h 16"/>
                <a:gd name="T28" fmla="*/ 7 w 27"/>
                <a:gd name="T29" fmla="*/ 5 h 16"/>
                <a:gd name="T30" fmla="*/ 5 w 27"/>
                <a:gd name="T31" fmla="*/ 4 h 16"/>
                <a:gd name="T32" fmla="*/ 1 w 27"/>
                <a:gd name="T33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16">
                  <a:moveTo>
                    <a:pt x="1" y="4"/>
                  </a:moveTo>
                  <a:cubicBezTo>
                    <a:pt x="1" y="4"/>
                    <a:pt x="0" y="8"/>
                    <a:pt x="4" y="9"/>
                  </a:cubicBezTo>
                  <a:cubicBezTo>
                    <a:pt x="4" y="9"/>
                    <a:pt x="7" y="9"/>
                    <a:pt x="8" y="10"/>
                  </a:cubicBezTo>
                  <a:cubicBezTo>
                    <a:pt x="8" y="10"/>
                    <a:pt x="10" y="12"/>
                    <a:pt x="11" y="13"/>
                  </a:cubicBezTo>
                  <a:cubicBezTo>
                    <a:pt x="11" y="13"/>
                    <a:pt x="12" y="12"/>
                    <a:pt x="13" y="13"/>
                  </a:cubicBezTo>
                  <a:cubicBezTo>
                    <a:pt x="13" y="13"/>
                    <a:pt x="17" y="16"/>
                    <a:pt x="19" y="15"/>
                  </a:cubicBezTo>
                  <a:cubicBezTo>
                    <a:pt x="19" y="15"/>
                    <a:pt x="22" y="14"/>
                    <a:pt x="24" y="10"/>
                  </a:cubicBezTo>
                  <a:cubicBezTo>
                    <a:pt x="24" y="10"/>
                    <a:pt x="27" y="6"/>
                    <a:pt x="23" y="5"/>
                  </a:cubicBezTo>
                  <a:cubicBezTo>
                    <a:pt x="23" y="5"/>
                    <a:pt x="21" y="5"/>
                    <a:pt x="21" y="7"/>
                  </a:cubicBezTo>
                  <a:cubicBezTo>
                    <a:pt x="21" y="7"/>
                    <a:pt x="20" y="13"/>
                    <a:pt x="17" y="11"/>
                  </a:cubicBezTo>
                  <a:cubicBezTo>
                    <a:pt x="17" y="11"/>
                    <a:pt x="13" y="10"/>
                    <a:pt x="12" y="8"/>
                  </a:cubicBezTo>
                  <a:cubicBezTo>
                    <a:pt x="12" y="8"/>
                    <a:pt x="10" y="7"/>
                    <a:pt x="12" y="4"/>
                  </a:cubicBezTo>
                  <a:cubicBezTo>
                    <a:pt x="12" y="4"/>
                    <a:pt x="13" y="1"/>
                    <a:pt x="10" y="0"/>
                  </a:cubicBezTo>
                  <a:cubicBezTo>
                    <a:pt x="10" y="0"/>
                    <a:pt x="8" y="0"/>
                    <a:pt x="9" y="3"/>
                  </a:cubicBezTo>
                  <a:cubicBezTo>
                    <a:pt x="9" y="3"/>
                    <a:pt x="9" y="6"/>
                    <a:pt x="7" y="5"/>
                  </a:cubicBezTo>
                  <a:cubicBezTo>
                    <a:pt x="7" y="5"/>
                    <a:pt x="6" y="5"/>
                    <a:pt x="5" y="4"/>
                  </a:cubicBezTo>
                  <a:cubicBezTo>
                    <a:pt x="5" y="4"/>
                    <a:pt x="3" y="0"/>
                    <a:pt x="1" y="4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62" name="ïṣḷíḑe"/>
            <p:cNvSpPr/>
            <p:nvPr/>
          </p:nvSpPr>
          <p:spPr bwMode="auto">
            <a:xfrm>
              <a:off x="3424238" y="3089275"/>
              <a:ext cx="52388" cy="73025"/>
            </a:xfrm>
            <a:custGeom>
              <a:avLst/>
              <a:gdLst>
                <a:gd name="T0" fmla="*/ 1 w 16"/>
                <a:gd name="T1" fmla="*/ 9 h 22"/>
                <a:gd name="T2" fmla="*/ 2 w 16"/>
                <a:gd name="T3" fmla="*/ 10 h 22"/>
                <a:gd name="T4" fmla="*/ 5 w 16"/>
                <a:gd name="T5" fmla="*/ 10 h 22"/>
                <a:gd name="T6" fmla="*/ 4 w 16"/>
                <a:gd name="T7" fmla="*/ 13 h 22"/>
                <a:gd name="T8" fmla="*/ 4 w 16"/>
                <a:gd name="T9" fmla="*/ 13 h 22"/>
                <a:gd name="T10" fmla="*/ 2 w 16"/>
                <a:gd name="T11" fmla="*/ 17 h 22"/>
                <a:gd name="T12" fmla="*/ 1 w 16"/>
                <a:gd name="T13" fmla="*/ 20 h 22"/>
                <a:gd name="T14" fmla="*/ 5 w 16"/>
                <a:gd name="T15" fmla="*/ 20 h 22"/>
                <a:gd name="T16" fmla="*/ 5 w 16"/>
                <a:gd name="T17" fmla="*/ 16 h 22"/>
                <a:gd name="T18" fmla="*/ 6 w 16"/>
                <a:gd name="T19" fmla="*/ 14 h 22"/>
                <a:gd name="T20" fmla="*/ 14 w 16"/>
                <a:gd name="T21" fmla="*/ 3 h 22"/>
                <a:gd name="T22" fmla="*/ 15 w 16"/>
                <a:gd name="T23" fmla="*/ 0 h 22"/>
                <a:gd name="T24" fmla="*/ 13 w 16"/>
                <a:gd name="T25" fmla="*/ 1 h 22"/>
                <a:gd name="T26" fmla="*/ 9 w 16"/>
                <a:gd name="T27" fmla="*/ 5 h 22"/>
                <a:gd name="T28" fmla="*/ 7 w 16"/>
                <a:gd name="T29" fmla="*/ 5 h 22"/>
                <a:gd name="T30" fmla="*/ 4 w 16"/>
                <a:gd name="T31" fmla="*/ 4 h 22"/>
                <a:gd name="T32" fmla="*/ 4 w 16"/>
                <a:gd name="T33" fmla="*/ 5 h 22"/>
                <a:gd name="T34" fmla="*/ 2 w 16"/>
                <a:gd name="T35" fmla="*/ 6 h 22"/>
                <a:gd name="T36" fmla="*/ 1 w 16"/>
                <a:gd name="T37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" h="22">
                  <a:moveTo>
                    <a:pt x="1" y="9"/>
                  </a:moveTo>
                  <a:cubicBezTo>
                    <a:pt x="1" y="9"/>
                    <a:pt x="0" y="10"/>
                    <a:pt x="2" y="10"/>
                  </a:cubicBezTo>
                  <a:cubicBezTo>
                    <a:pt x="2" y="10"/>
                    <a:pt x="5" y="9"/>
                    <a:pt x="5" y="10"/>
                  </a:cubicBezTo>
                  <a:cubicBezTo>
                    <a:pt x="5" y="10"/>
                    <a:pt x="5" y="11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3" y="15"/>
                    <a:pt x="2" y="17"/>
                    <a:pt x="2" y="17"/>
                  </a:cubicBezTo>
                  <a:cubicBezTo>
                    <a:pt x="2" y="17"/>
                    <a:pt x="0" y="18"/>
                    <a:pt x="1" y="20"/>
                  </a:cubicBezTo>
                  <a:cubicBezTo>
                    <a:pt x="1" y="20"/>
                    <a:pt x="3" y="22"/>
                    <a:pt x="5" y="20"/>
                  </a:cubicBezTo>
                  <a:cubicBezTo>
                    <a:pt x="5" y="20"/>
                    <a:pt x="3" y="18"/>
                    <a:pt x="5" y="16"/>
                  </a:cubicBezTo>
                  <a:cubicBezTo>
                    <a:pt x="5" y="16"/>
                    <a:pt x="6" y="16"/>
                    <a:pt x="6" y="14"/>
                  </a:cubicBezTo>
                  <a:cubicBezTo>
                    <a:pt x="6" y="14"/>
                    <a:pt x="8" y="8"/>
                    <a:pt x="14" y="3"/>
                  </a:cubicBezTo>
                  <a:cubicBezTo>
                    <a:pt x="14" y="3"/>
                    <a:pt x="16" y="2"/>
                    <a:pt x="15" y="0"/>
                  </a:cubicBezTo>
                  <a:cubicBezTo>
                    <a:pt x="15" y="0"/>
                    <a:pt x="14" y="0"/>
                    <a:pt x="13" y="1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8" y="6"/>
                    <a:pt x="7" y="5"/>
                  </a:cubicBezTo>
                  <a:cubicBezTo>
                    <a:pt x="7" y="5"/>
                    <a:pt x="7" y="3"/>
                    <a:pt x="4" y="4"/>
                  </a:cubicBezTo>
                  <a:cubicBezTo>
                    <a:pt x="4" y="4"/>
                    <a:pt x="4" y="4"/>
                    <a:pt x="4" y="5"/>
                  </a:cubicBezTo>
                  <a:cubicBezTo>
                    <a:pt x="4" y="5"/>
                    <a:pt x="3" y="6"/>
                    <a:pt x="2" y="6"/>
                  </a:cubicBezTo>
                  <a:cubicBezTo>
                    <a:pt x="2" y="6"/>
                    <a:pt x="1" y="6"/>
                    <a:pt x="1" y="9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63" name="íṣḻíḋè"/>
            <p:cNvSpPr/>
            <p:nvPr/>
          </p:nvSpPr>
          <p:spPr bwMode="auto">
            <a:xfrm>
              <a:off x="3449638" y="3105150"/>
              <a:ext cx="55563" cy="69850"/>
            </a:xfrm>
            <a:custGeom>
              <a:avLst/>
              <a:gdLst>
                <a:gd name="T0" fmla="*/ 0 w 17"/>
                <a:gd name="T1" fmla="*/ 13 h 21"/>
                <a:gd name="T2" fmla="*/ 5 w 17"/>
                <a:gd name="T3" fmla="*/ 17 h 21"/>
                <a:gd name="T4" fmla="*/ 7 w 17"/>
                <a:gd name="T5" fmla="*/ 16 h 21"/>
                <a:gd name="T6" fmla="*/ 10 w 17"/>
                <a:gd name="T7" fmla="*/ 17 h 21"/>
                <a:gd name="T8" fmla="*/ 11 w 17"/>
                <a:gd name="T9" fmla="*/ 18 h 21"/>
                <a:gd name="T10" fmla="*/ 10 w 17"/>
                <a:gd name="T11" fmla="*/ 20 h 21"/>
                <a:gd name="T12" fmla="*/ 11 w 17"/>
                <a:gd name="T13" fmla="*/ 20 h 21"/>
                <a:gd name="T14" fmla="*/ 14 w 17"/>
                <a:gd name="T15" fmla="*/ 20 h 21"/>
                <a:gd name="T16" fmla="*/ 15 w 17"/>
                <a:gd name="T17" fmla="*/ 21 h 21"/>
                <a:gd name="T18" fmla="*/ 15 w 17"/>
                <a:gd name="T19" fmla="*/ 17 h 21"/>
                <a:gd name="T20" fmla="*/ 9 w 17"/>
                <a:gd name="T21" fmla="*/ 12 h 21"/>
                <a:gd name="T22" fmla="*/ 8 w 17"/>
                <a:gd name="T23" fmla="*/ 8 h 21"/>
                <a:gd name="T24" fmla="*/ 9 w 17"/>
                <a:gd name="T25" fmla="*/ 3 h 21"/>
                <a:gd name="T26" fmla="*/ 6 w 17"/>
                <a:gd name="T27" fmla="*/ 2 h 21"/>
                <a:gd name="T28" fmla="*/ 2 w 17"/>
                <a:gd name="T29" fmla="*/ 9 h 21"/>
                <a:gd name="T30" fmla="*/ 1 w 17"/>
                <a:gd name="T31" fmla="*/ 12 h 21"/>
                <a:gd name="T32" fmla="*/ 0 w 17"/>
                <a:gd name="T33" fmla="*/ 13 h 21"/>
                <a:gd name="T34" fmla="*/ 5 w 17"/>
                <a:gd name="T35" fmla="*/ 9 h 21"/>
                <a:gd name="T36" fmla="*/ 5 w 17"/>
                <a:gd name="T37" fmla="*/ 9 h 21"/>
                <a:gd name="T38" fmla="*/ 6 w 17"/>
                <a:gd name="T39" fmla="*/ 13 h 21"/>
                <a:gd name="T40" fmla="*/ 3 w 17"/>
                <a:gd name="T41" fmla="*/ 12 h 21"/>
                <a:gd name="T42" fmla="*/ 5 w 17"/>
                <a:gd name="T4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7" h="21">
                  <a:moveTo>
                    <a:pt x="0" y="13"/>
                  </a:moveTo>
                  <a:cubicBezTo>
                    <a:pt x="0" y="13"/>
                    <a:pt x="2" y="16"/>
                    <a:pt x="5" y="17"/>
                  </a:cubicBezTo>
                  <a:cubicBezTo>
                    <a:pt x="5" y="17"/>
                    <a:pt x="6" y="17"/>
                    <a:pt x="7" y="16"/>
                  </a:cubicBezTo>
                  <a:cubicBezTo>
                    <a:pt x="7" y="16"/>
                    <a:pt x="8" y="15"/>
                    <a:pt x="10" y="17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8"/>
                    <a:pt x="14" y="19"/>
                    <a:pt x="10" y="20"/>
                  </a:cubicBezTo>
                  <a:cubicBezTo>
                    <a:pt x="10" y="20"/>
                    <a:pt x="9" y="20"/>
                    <a:pt x="11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5" y="20"/>
                    <a:pt x="15" y="21"/>
                  </a:cubicBezTo>
                  <a:cubicBezTo>
                    <a:pt x="15" y="21"/>
                    <a:pt x="17" y="20"/>
                    <a:pt x="15" y="17"/>
                  </a:cubicBezTo>
                  <a:cubicBezTo>
                    <a:pt x="15" y="17"/>
                    <a:pt x="13" y="14"/>
                    <a:pt x="9" y="12"/>
                  </a:cubicBezTo>
                  <a:cubicBezTo>
                    <a:pt x="9" y="12"/>
                    <a:pt x="10" y="9"/>
                    <a:pt x="8" y="8"/>
                  </a:cubicBezTo>
                  <a:cubicBezTo>
                    <a:pt x="8" y="8"/>
                    <a:pt x="9" y="3"/>
                    <a:pt x="9" y="3"/>
                  </a:cubicBezTo>
                  <a:cubicBezTo>
                    <a:pt x="9" y="3"/>
                    <a:pt x="9" y="0"/>
                    <a:pt x="6" y="2"/>
                  </a:cubicBezTo>
                  <a:cubicBezTo>
                    <a:pt x="6" y="2"/>
                    <a:pt x="3" y="6"/>
                    <a:pt x="2" y="9"/>
                  </a:cubicBezTo>
                  <a:cubicBezTo>
                    <a:pt x="2" y="9"/>
                    <a:pt x="1" y="11"/>
                    <a:pt x="1" y="12"/>
                  </a:cubicBezTo>
                  <a:cubicBezTo>
                    <a:pt x="1" y="12"/>
                    <a:pt x="0" y="13"/>
                    <a:pt x="0" y="13"/>
                  </a:cubicBez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7" y="9"/>
                    <a:pt x="6" y="13"/>
                    <a:pt x="6" y="13"/>
                  </a:cubicBezTo>
                  <a:cubicBezTo>
                    <a:pt x="5" y="14"/>
                    <a:pt x="3" y="12"/>
                    <a:pt x="3" y="12"/>
                  </a:cubicBezTo>
                  <a:cubicBezTo>
                    <a:pt x="3" y="11"/>
                    <a:pt x="5" y="9"/>
                    <a:pt x="5" y="9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64" name="ísḻíḍe"/>
            <p:cNvSpPr/>
            <p:nvPr/>
          </p:nvSpPr>
          <p:spPr bwMode="auto">
            <a:xfrm>
              <a:off x="3467101" y="3178175"/>
              <a:ext cx="12700" cy="23813"/>
            </a:xfrm>
            <a:custGeom>
              <a:avLst/>
              <a:gdLst>
                <a:gd name="T0" fmla="*/ 0 w 4"/>
                <a:gd name="T1" fmla="*/ 3 h 7"/>
                <a:gd name="T2" fmla="*/ 2 w 4"/>
                <a:gd name="T3" fmla="*/ 6 h 7"/>
                <a:gd name="T4" fmla="*/ 4 w 4"/>
                <a:gd name="T5" fmla="*/ 5 h 7"/>
                <a:gd name="T6" fmla="*/ 4 w 4"/>
                <a:gd name="T7" fmla="*/ 3 h 7"/>
                <a:gd name="T8" fmla="*/ 4 w 4"/>
                <a:gd name="T9" fmla="*/ 1 h 7"/>
                <a:gd name="T10" fmla="*/ 3 w 4"/>
                <a:gd name="T11" fmla="*/ 1 h 7"/>
                <a:gd name="T12" fmla="*/ 1 w 4"/>
                <a:gd name="T13" fmla="*/ 2 h 7"/>
                <a:gd name="T14" fmla="*/ 0 w 4"/>
                <a:gd name="T1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7">
                  <a:moveTo>
                    <a:pt x="0" y="3"/>
                  </a:moveTo>
                  <a:cubicBezTo>
                    <a:pt x="0" y="3"/>
                    <a:pt x="1" y="5"/>
                    <a:pt x="2" y="6"/>
                  </a:cubicBezTo>
                  <a:cubicBezTo>
                    <a:pt x="2" y="6"/>
                    <a:pt x="4" y="7"/>
                    <a:pt x="4" y="5"/>
                  </a:cubicBezTo>
                  <a:cubicBezTo>
                    <a:pt x="4" y="5"/>
                    <a:pt x="4" y="5"/>
                    <a:pt x="4" y="3"/>
                  </a:cubicBezTo>
                  <a:cubicBezTo>
                    <a:pt x="4" y="3"/>
                    <a:pt x="3" y="2"/>
                    <a:pt x="4" y="1"/>
                  </a:cubicBezTo>
                  <a:cubicBezTo>
                    <a:pt x="4" y="1"/>
                    <a:pt x="3" y="0"/>
                    <a:pt x="3" y="1"/>
                  </a:cubicBezTo>
                  <a:cubicBezTo>
                    <a:pt x="3" y="1"/>
                    <a:pt x="2" y="2"/>
                    <a:pt x="1" y="2"/>
                  </a:cubicBezTo>
                  <a:cubicBezTo>
                    <a:pt x="1" y="2"/>
                    <a:pt x="0" y="2"/>
                    <a:pt x="0" y="3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65" name="îṡḷïḓê"/>
            <p:cNvSpPr/>
            <p:nvPr/>
          </p:nvSpPr>
          <p:spPr bwMode="auto">
            <a:xfrm>
              <a:off x="3489326" y="3125788"/>
              <a:ext cx="26988" cy="19050"/>
            </a:xfrm>
            <a:custGeom>
              <a:avLst/>
              <a:gdLst>
                <a:gd name="T0" fmla="*/ 1 w 8"/>
                <a:gd name="T1" fmla="*/ 5 h 6"/>
                <a:gd name="T2" fmla="*/ 5 w 8"/>
                <a:gd name="T3" fmla="*/ 0 h 6"/>
                <a:gd name="T4" fmla="*/ 8 w 8"/>
                <a:gd name="T5" fmla="*/ 4 h 6"/>
                <a:gd name="T6" fmla="*/ 5 w 8"/>
                <a:gd name="T7" fmla="*/ 6 h 6"/>
                <a:gd name="T8" fmla="*/ 1 w 8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6">
                  <a:moveTo>
                    <a:pt x="1" y="5"/>
                  </a:moveTo>
                  <a:cubicBezTo>
                    <a:pt x="1" y="5"/>
                    <a:pt x="0" y="1"/>
                    <a:pt x="5" y="0"/>
                  </a:cubicBezTo>
                  <a:cubicBezTo>
                    <a:pt x="5" y="0"/>
                    <a:pt x="7" y="1"/>
                    <a:pt x="8" y="4"/>
                  </a:cubicBezTo>
                  <a:cubicBezTo>
                    <a:pt x="8" y="4"/>
                    <a:pt x="7" y="6"/>
                    <a:pt x="5" y="6"/>
                  </a:cubicBezTo>
                  <a:lnTo>
                    <a:pt x="1" y="5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66" name="îṣļiḍe"/>
            <p:cNvSpPr/>
            <p:nvPr/>
          </p:nvSpPr>
          <p:spPr bwMode="auto">
            <a:xfrm>
              <a:off x="3690938" y="2932113"/>
              <a:ext cx="98425" cy="106363"/>
            </a:xfrm>
            <a:custGeom>
              <a:avLst/>
              <a:gdLst>
                <a:gd name="T0" fmla="*/ 8 w 30"/>
                <a:gd name="T1" fmla="*/ 4 h 32"/>
                <a:gd name="T2" fmla="*/ 11 w 30"/>
                <a:gd name="T3" fmla="*/ 2 h 32"/>
                <a:gd name="T4" fmla="*/ 17 w 30"/>
                <a:gd name="T5" fmla="*/ 2 h 32"/>
                <a:gd name="T6" fmla="*/ 18 w 30"/>
                <a:gd name="T7" fmla="*/ 5 h 32"/>
                <a:gd name="T8" fmla="*/ 18 w 30"/>
                <a:gd name="T9" fmla="*/ 7 h 32"/>
                <a:gd name="T10" fmla="*/ 25 w 30"/>
                <a:gd name="T11" fmla="*/ 5 h 32"/>
                <a:gd name="T12" fmla="*/ 26 w 30"/>
                <a:gd name="T13" fmla="*/ 5 h 32"/>
                <a:gd name="T14" fmla="*/ 28 w 30"/>
                <a:gd name="T15" fmla="*/ 9 h 32"/>
                <a:gd name="T16" fmla="*/ 26 w 30"/>
                <a:gd name="T17" fmla="*/ 10 h 32"/>
                <a:gd name="T18" fmla="*/ 21 w 30"/>
                <a:gd name="T19" fmla="*/ 11 h 32"/>
                <a:gd name="T20" fmla="*/ 21 w 30"/>
                <a:gd name="T21" fmla="*/ 12 h 32"/>
                <a:gd name="T22" fmla="*/ 20 w 30"/>
                <a:gd name="T23" fmla="*/ 14 h 32"/>
                <a:gd name="T24" fmla="*/ 16 w 30"/>
                <a:gd name="T25" fmla="*/ 16 h 32"/>
                <a:gd name="T26" fmla="*/ 15 w 30"/>
                <a:gd name="T27" fmla="*/ 18 h 32"/>
                <a:gd name="T28" fmla="*/ 15 w 30"/>
                <a:gd name="T29" fmla="*/ 19 h 32"/>
                <a:gd name="T30" fmla="*/ 19 w 30"/>
                <a:gd name="T31" fmla="*/ 17 h 32"/>
                <a:gd name="T32" fmla="*/ 20 w 30"/>
                <a:gd name="T33" fmla="*/ 19 h 32"/>
                <a:gd name="T34" fmla="*/ 17 w 30"/>
                <a:gd name="T35" fmla="*/ 22 h 32"/>
                <a:gd name="T36" fmla="*/ 17 w 30"/>
                <a:gd name="T37" fmla="*/ 23 h 32"/>
                <a:gd name="T38" fmla="*/ 17 w 30"/>
                <a:gd name="T39" fmla="*/ 24 h 32"/>
                <a:gd name="T40" fmla="*/ 23 w 30"/>
                <a:gd name="T41" fmla="*/ 23 h 32"/>
                <a:gd name="T42" fmla="*/ 24 w 30"/>
                <a:gd name="T43" fmla="*/ 24 h 32"/>
                <a:gd name="T44" fmla="*/ 25 w 30"/>
                <a:gd name="T45" fmla="*/ 26 h 32"/>
                <a:gd name="T46" fmla="*/ 22 w 30"/>
                <a:gd name="T47" fmla="*/ 27 h 32"/>
                <a:gd name="T48" fmla="*/ 9 w 30"/>
                <a:gd name="T49" fmla="*/ 31 h 32"/>
                <a:gd name="T50" fmla="*/ 6 w 30"/>
                <a:gd name="T51" fmla="*/ 30 h 32"/>
                <a:gd name="T52" fmla="*/ 8 w 30"/>
                <a:gd name="T53" fmla="*/ 27 h 32"/>
                <a:gd name="T54" fmla="*/ 13 w 30"/>
                <a:gd name="T55" fmla="*/ 25 h 32"/>
                <a:gd name="T56" fmla="*/ 12 w 30"/>
                <a:gd name="T57" fmla="*/ 24 h 32"/>
                <a:gd name="T58" fmla="*/ 10 w 30"/>
                <a:gd name="T59" fmla="*/ 20 h 32"/>
                <a:gd name="T60" fmla="*/ 16 w 30"/>
                <a:gd name="T61" fmla="*/ 14 h 32"/>
                <a:gd name="T62" fmla="*/ 18 w 30"/>
                <a:gd name="T63" fmla="*/ 10 h 32"/>
                <a:gd name="T64" fmla="*/ 21 w 30"/>
                <a:gd name="T65" fmla="*/ 9 h 32"/>
                <a:gd name="T66" fmla="*/ 20 w 30"/>
                <a:gd name="T67" fmla="*/ 8 h 32"/>
                <a:gd name="T68" fmla="*/ 13 w 30"/>
                <a:gd name="T69" fmla="*/ 11 h 32"/>
                <a:gd name="T70" fmla="*/ 9 w 30"/>
                <a:gd name="T71" fmla="*/ 13 h 32"/>
                <a:gd name="T72" fmla="*/ 7 w 30"/>
                <a:gd name="T73" fmla="*/ 15 h 32"/>
                <a:gd name="T74" fmla="*/ 3 w 30"/>
                <a:gd name="T75" fmla="*/ 16 h 32"/>
                <a:gd name="T76" fmla="*/ 2 w 30"/>
                <a:gd name="T77" fmla="*/ 12 h 32"/>
                <a:gd name="T78" fmla="*/ 6 w 30"/>
                <a:gd name="T79" fmla="*/ 8 h 32"/>
                <a:gd name="T80" fmla="*/ 7 w 30"/>
                <a:gd name="T81" fmla="*/ 9 h 32"/>
                <a:gd name="T82" fmla="*/ 8 w 30"/>
                <a:gd name="T83" fmla="*/ 10 h 32"/>
                <a:gd name="T84" fmla="*/ 13 w 30"/>
                <a:gd name="T85" fmla="*/ 8 h 32"/>
                <a:gd name="T86" fmla="*/ 12 w 30"/>
                <a:gd name="T87" fmla="*/ 7 h 32"/>
                <a:gd name="T88" fmla="*/ 12 w 30"/>
                <a:gd name="T89" fmla="*/ 6 h 32"/>
                <a:gd name="T90" fmla="*/ 8 w 30"/>
                <a:gd name="T91" fmla="*/ 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0" h="32">
                  <a:moveTo>
                    <a:pt x="8" y="4"/>
                  </a:moveTo>
                  <a:cubicBezTo>
                    <a:pt x="8" y="4"/>
                    <a:pt x="9" y="2"/>
                    <a:pt x="11" y="2"/>
                  </a:cubicBezTo>
                  <a:cubicBezTo>
                    <a:pt x="11" y="2"/>
                    <a:pt x="15" y="0"/>
                    <a:pt x="17" y="2"/>
                  </a:cubicBezTo>
                  <a:cubicBezTo>
                    <a:pt x="17" y="2"/>
                    <a:pt x="19" y="4"/>
                    <a:pt x="18" y="5"/>
                  </a:cubicBezTo>
                  <a:cubicBezTo>
                    <a:pt x="18" y="5"/>
                    <a:pt x="17" y="6"/>
                    <a:pt x="18" y="7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5"/>
                    <a:pt x="25" y="4"/>
                    <a:pt x="26" y="5"/>
                  </a:cubicBezTo>
                  <a:cubicBezTo>
                    <a:pt x="26" y="5"/>
                    <a:pt x="30" y="8"/>
                    <a:pt x="28" y="9"/>
                  </a:cubicBezTo>
                  <a:cubicBezTo>
                    <a:pt x="28" y="9"/>
                    <a:pt x="27" y="10"/>
                    <a:pt x="26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0" y="11"/>
                    <a:pt x="21" y="12"/>
                  </a:cubicBezTo>
                  <a:cubicBezTo>
                    <a:pt x="21" y="12"/>
                    <a:pt x="21" y="13"/>
                    <a:pt x="20" y="14"/>
                  </a:cubicBezTo>
                  <a:cubicBezTo>
                    <a:pt x="20" y="14"/>
                    <a:pt x="16" y="16"/>
                    <a:pt x="16" y="16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4" y="18"/>
                    <a:pt x="15" y="19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7"/>
                    <a:pt x="20" y="17"/>
                    <a:pt x="20" y="19"/>
                  </a:cubicBezTo>
                  <a:cubicBezTo>
                    <a:pt x="20" y="19"/>
                    <a:pt x="19" y="21"/>
                    <a:pt x="17" y="22"/>
                  </a:cubicBezTo>
                  <a:cubicBezTo>
                    <a:pt x="17" y="22"/>
                    <a:pt x="17" y="22"/>
                    <a:pt x="17" y="23"/>
                  </a:cubicBezTo>
                  <a:cubicBezTo>
                    <a:pt x="17" y="23"/>
                    <a:pt x="17" y="24"/>
                    <a:pt x="17" y="24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23"/>
                    <a:pt x="23" y="23"/>
                    <a:pt x="24" y="24"/>
                  </a:cubicBezTo>
                  <a:cubicBezTo>
                    <a:pt x="24" y="24"/>
                    <a:pt x="26" y="25"/>
                    <a:pt x="25" y="26"/>
                  </a:cubicBezTo>
                  <a:cubicBezTo>
                    <a:pt x="25" y="26"/>
                    <a:pt x="24" y="28"/>
                    <a:pt x="22" y="27"/>
                  </a:cubicBezTo>
                  <a:cubicBezTo>
                    <a:pt x="22" y="27"/>
                    <a:pt x="14" y="28"/>
                    <a:pt x="9" y="31"/>
                  </a:cubicBezTo>
                  <a:cubicBezTo>
                    <a:pt x="9" y="31"/>
                    <a:pt x="7" y="32"/>
                    <a:pt x="6" y="30"/>
                  </a:cubicBezTo>
                  <a:cubicBezTo>
                    <a:pt x="6" y="30"/>
                    <a:pt x="6" y="28"/>
                    <a:pt x="8" y="27"/>
                  </a:cubicBezTo>
                  <a:cubicBezTo>
                    <a:pt x="8" y="27"/>
                    <a:pt x="15" y="27"/>
                    <a:pt x="13" y="25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4"/>
                    <a:pt x="10" y="22"/>
                    <a:pt x="10" y="20"/>
                  </a:cubicBezTo>
                  <a:cubicBezTo>
                    <a:pt x="10" y="20"/>
                    <a:pt x="16" y="18"/>
                    <a:pt x="16" y="14"/>
                  </a:cubicBezTo>
                  <a:cubicBezTo>
                    <a:pt x="16" y="14"/>
                    <a:pt x="16" y="11"/>
                    <a:pt x="18" y="10"/>
                  </a:cubicBezTo>
                  <a:cubicBezTo>
                    <a:pt x="18" y="10"/>
                    <a:pt x="20" y="11"/>
                    <a:pt x="21" y="9"/>
                  </a:cubicBezTo>
                  <a:cubicBezTo>
                    <a:pt x="21" y="9"/>
                    <a:pt x="22" y="7"/>
                    <a:pt x="20" y="8"/>
                  </a:cubicBezTo>
                  <a:cubicBezTo>
                    <a:pt x="20" y="8"/>
                    <a:pt x="14" y="10"/>
                    <a:pt x="13" y="11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8" y="13"/>
                    <a:pt x="7" y="15"/>
                  </a:cubicBezTo>
                  <a:cubicBezTo>
                    <a:pt x="7" y="15"/>
                    <a:pt x="5" y="18"/>
                    <a:pt x="3" y="16"/>
                  </a:cubicBezTo>
                  <a:cubicBezTo>
                    <a:pt x="3" y="16"/>
                    <a:pt x="0" y="14"/>
                    <a:pt x="2" y="12"/>
                  </a:cubicBezTo>
                  <a:cubicBezTo>
                    <a:pt x="2" y="12"/>
                    <a:pt x="4" y="9"/>
                    <a:pt x="6" y="8"/>
                  </a:cubicBezTo>
                  <a:cubicBezTo>
                    <a:pt x="6" y="8"/>
                    <a:pt x="7" y="8"/>
                    <a:pt x="7" y="9"/>
                  </a:cubicBezTo>
                  <a:cubicBezTo>
                    <a:pt x="7" y="9"/>
                    <a:pt x="7" y="10"/>
                    <a:pt x="8" y="10"/>
                  </a:cubicBezTo>
                  <a:cubicBezTo>
                    <a:pt x="8" y="10"/>
                    <a:pt x="11" y="11"/>
                    <a:pt x="13" y="8"/>
                  </a:cubicBezTo>
                  <a:cubicBezTo>
                    <a:pt x="13" y="8"/>
                    <a:pt x="13" y="7"/>
                    <a:pt x="12" y="7"/>
                  </a:cubicBezTo>
                  <a:cubicBezTo>
                    <a:pt x="12" y="7"/>
                    <a:pt x="12" y="6"/>
                    <a:pt x="12" y="6"/>
                  </a:cubicBezTo>
                  <a:cubicBezTo>
                    <a:pt x="11" y="6"/>
                    <a:pt x="9" y="4"/>
                    <a:pt x="8" y="4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67" name="í$ľîďè"/>
            <p:cNvSpPr/>
            <p:nvPr/>
          </p:nvSpPr>
          <p:spPr bwMode="auto">
            <a:xfrm>
              <a:off x="3721101" y="2976563"/>
              <a:ext cx="15875" cy="19050"/>
            </a:xfrm>
            <a:custGeom>
              <a:avLst/>
              <a:gdLst>
                <a:gd name="T0" fmla="*/ 5 w 5"/>
                <a:gd name="T1" fmla="*/ 1 h 6"/>
                <a:gd name="T2" fmla="*/ 4 w 5"/>
                <a:gd name="T3" fmla="*/ 3 h 6"/>
                <a:gd name="T4" fmla="*/ 1 w 5"/>
                <a:gd name="T5" fmla="*/ 4 h 6"/>
                <a:gd name="T6" fmla="*/ 1 w 5"/>
                <a:gd name="T7" fmla="*/ 1 h 6"/>
                <a:gd name="T8" fmla="*/ 2 w 5"/>
                <a:gd name="T9" fmla="*/ 1 h 6"/>
                <a:gd name="T10" fmla="*/ 5 w 5"/>
                <a:gd name="T11" fmla="*/ 1 h 6"/>
                <a:gd name="T12" fmla="*/ 5 w 5"/>
                <a:gd name="T13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6">
                  <a:moveTo>
                    <a:pt x="5" y="1"/>
                  </a:moveTo>
                  <a:cubicBezTo>
                    <a:pt x="5" y="1"/>
                    <a:pt x="4" y="2"/>
                    <a:pt x="4" y="3"/>
                  </a:cubicBezTo>
                  <a:cubicBezTo>
                    <a:pt x="4" y="3"/>
                    <a:pt x="3" y="6"/>
                    <a:pt x="1" y="4"/>
                  </a:cubicBezTo>
                  <a:cubicBezTo>
                    <a:pt x="1" y="4"/>
                    <a:pt x="0" y="3"/>
                    <a:pt x="1" y="1"/>
                  </a:cubicBezTo>
                  <a:cubicBezTo>
                    <a:pt x="1" y="1"/>
                    <a:pt x="2" y="0"/>
                    <a:pt x="2" y="1"/>
                  </a:cubicBezTo>
                  <a:cubicBezTo>
                    <a:pt x="2" y="1"/>
                    <a:pt x="3" y="2"/>
                    <a:pt x="5" y="1"/>
                  </a:cubicBezTo>
                  <a:cubicBezTo>
                    <a:pt x="5" y="1"/>
                    <a:pt x="5" y="0"/>
                    <a:pt x="5" y="1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68" name="îṩļîḋe"/>
            <p:cNvSpPr/>
            <p:nvPr/>
          </p:nvSpPr>
          <p:spPr bwMode="auto">
            <a:xfrm>
              <a:off x="3721101" y="2976563"/>
              <a:ext cx="15875" cy="19050"/>
            </a:xfrm>
            <a:custGeom>
              <a:avLst/>
              <a:gdLst>
                <a:gd name="T0" fmla="*/ 5 w 5"/>
                <a:gd name="T1" fmla="*/ 1 h 6"/>
                <a:gd name="T2" fmla="*/ 4 w 5"/>
                <a:gd name="T3" fmla="*/ 3 h 6"/>
                <a:gd name="T4" fmla="*/ 1 w 5"/>
                <a:gd name="T5" fmla="*/ 4 h 6"/>
                <a:gd name="T6" fmla="*/ 1 w 5"/>
                <a:gd name="T7" fmla="*/ 1 h 6"/>
                <a:gd name="T8" fmla="*/ 2 w 5"/>
                <a:gd name="T9" fmla="*/ 1 h 6"/>
                <a:gd name="T10" fmla="*/ 5 w 5"/>
                <a:gd name="T11" fmla="*/ 1 h 6"/>
                <a:gd name="T12" fmla="*/ 5 w 5"/>
                <a:gd name="T13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6">
                  <a:moveTo>
                    <a:pt x="5" y="1"/>
                  </a:moveTo>
                  <a:cubicBezTo>
                    <a:pt x="5" y="1"/>
                    <a:pt x="4" y="2"/>
                    <a:pt x="4" y="3"/>
                  </a:cubicBezTo>
                  <a:cubicBezTo>
                    <a:pt x="4" y="3"/>
                    <a:pt x="3" y="6"/>
                    <a:pt x="1" y="4"/>
                  </a:cubicBezTo>
                  <a:cubicBezTo>
                    <a:pt x="1" y="4"/>
                    <a:pt x="0" y="3"/>
                    <a:pt x="1" y="1"/>
                  </a:cubicBezTo>
                  <a:cubicBezTo>
                    <a:pt x="1" y="1"/>
                    <a:pt x="2" y="0"/>
                    <a:pt x="2" y="1"/>
                  </a:cubicBezTo>
                  <a:cubicBezTo>
                    <a:pt x="2" y="1"/>
                    <a:pt x="3" y="2"/>
                    <a:pt x="5" y="1"/>
                  </a:cubicBezTo>
                  <a:cubicBezTo>
                    <a:pt x="5" y="1"/>
                    <a:pt x="5" y="0"/>
                    <a:pt x="5" y="1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69" name="ïṥľídè"/>
            <p:cNvSpPr/>
            <p:nvPr/>
          </p:nvSpPr>
          <p:spPr bwMode="auto">
            <a:xfrm>
              <a:off x="3856038" y="2932113"/>
              <a:ext cx="28575" cy="23813"/>
            </a:xfrm>
            <a:custGeom>
              <a:avLst/>
              <a:gdLst>
                <a:gd name="T0" fmla="*/ 5 w 9"/>
                <a:gd name="T1" fmla="*/ 0 h 7"/>
                <a:gd name="T2" fmla="*/ 2 w 9"/>
                <a:gd name="T3" fmla="*/ 3 h 7"/>
                <a:gd name="T4" fmla="*/ 1 w 9"/>
                <a:gd name="T5" fmla="*/ 5 h 7"/>
                <a:gd name="T6" fmla="*/ 0 w 9"/>
                <a:gd name="T7" fmla="*/ 7 h 7"/>
                <a:gd name="T8" fmla="*/ 3 w 9"/>
                <a:gd name="T9" fmla="*/ 5 h 7"/>
                <a:gd name="T10" fmla="*/ 6 w 9"/>
                <a:gd name="T11" fmla="*/ 5 h 7"/>
                <a:gd name="T12" fmla="*/ 9 w 9"/>
                <a:gd name="T13" fmla="*/ 3 h 7"/>
                <a:gd name="T14" fmla="*/ 5 w 9"/>
                <a:gd name="T1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7">
                  <a:moveTo>
                    <a:pt x="5" y="0"/>
                  </a:moveTo>
                  <a:cubicBezTo>
                    <a:pt x="5" y="0"/>
                    <a:pt x="3" y="0"/>
                    <a:pt x="2" y="3"/>
                  </a:cubicBezTo>
                  <a:cubicBezTo>
                    <a:pt x="2" y="3"/>
                    <a:pt x="2" y="4"/>
                    <a:pt x="1" y="5"/>
                  </a:cubicBezTo>
                  <a:cubicBezTo>
                    <a:pt x="1" y="5"/>
                    <a:pt x="0" y="6"/>
                    <a:pt x="0" y="7"/>
                  </a:cubicBezTo>
                  <a:cubicBezTo>
                    <a:pt x="0" y="7"/>
                    <a:pt x="1" y="6"/>
                    <a:pt x="3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8" y="6"/>
                    <a:pt x="9" y="3"/>
                  </a:cubicBezTo>
                  <a:cubicBezTo>
                    <a:pt x="9" y="3"/>
                    <a:pt x="9" y="0"/>
                    <a:pt x="5" y="0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70" name="iṩľiḍê"/>
            <p:cNvSpPr/>
            <p:nvPr/>
          </p:nvSpPr>
          <p:spPr bwMode="auto">
            <a:xfrm>
              <a:off x="3825876" y="2955925"/>
              <a:ext cx="55563" cy="79375"/>
            </a:xfrm>
            <a:custGeom>
              <a:avLst/>
              <a:gdLst>
                <a:gd name="T0" fmla="*/ 10 w 17"/>
                <a:gd name="T1" fmla="*/ 1 h 24"/>
                <a:gd name="T2" fmla="*/ 8 w 17"/>
                <a:gd name="T3" fmla="*/ 4 h 24"/>
                <a:gd name="T4" fmla="*/ 7 w 17"/>
                <a:gd name="T5" fmla="*/ 9 h 24"/>
                <a:gd name="T6" fmla="*/ 5 w 17"/>
                <a:gd name="T7" fmla="*/ 10 h 24"/>
                <a:gd name="T8" fmla="*/ 3 w 17"/>
                <a:gd name="T9" fmla="*/ 9 h 24"/>
                <a:gd name="T10" fmla="*/ 1 w 17"/>
                <a:gd name="T11" fmla="*/ 11 h 24"/>
                <a:gd name="T12" fmla="*/ 2 w 17"/>
                <a:gd name="T13" fmla="*/ 14 h 24"/>
                <a:gd name="T14" fmla="*/ 4 w 17"/>
                <a:gd name="T15" fmla="*/ 15 h 24"/>
                <a:gd name="T16" fmla="*/ 3 w 17"/>
                <a:gd name="T17" fmla="*/ 16 h 24"/>
                <a:gd name="T18" fmla="*/ 3 w 17"/>
                <a:gd name="T19" fmla="*/ 19 h 24"/>
                <a:gd name="T20" fmla="*/ 5 w 17"/>
                <a:gd name="T21" fmla="*/ 17 h 24"/>
                <a:gd name="T22" fmla="*/ 8 w 17"/>
                <a:gd name="T23" fmla="*/ 13 h 24"/>
                <a:gd name="T24" fmla="*/ 11 w 17"/>
                <a:gd name="T25" fmla="*/ 14 h 24"/>
                <a:gd name="T26" fmla="*/ 10 w 17"/>
                <a:gd name="T27" fmla="*/ 17 h 24"/>
                <a:gd name="T28" fmla="*/ 10 w 17"/>
                <a:gd name="T29" fmla="*/ 16 h 24"/>
                <a:gd name="T30" fmla="*/ 9 w 17"/>
                <a:gd name="T31" fmla="*/ 17 h 24"/>
                <a:gd name="T32" fmla="*/ 11 w 17"/>
                <a:gd name="T33" fmla="*/ 22 h 24"/>
                <a:gd name="T34" fmla="*/ 13 w 17"/>
                <a:gd name="T35" fmla="*/ 12 h 24"/>
                <a:gd name="T36" fmla="*/ 14 w 17"/>
                <a:gd name="T37" fmla="*/ 11 h 24"/>
                <a:gd name="T38" fmla="*/ 14 w 17"/>
                <a:gd name="T39" fmla="*/ 9 h 24"/>
                <a:gd name="T40" fmla="*/ 14 w 17"/>
                <a:gd name="T41" fmla="*/ 8 h 24"/>
                <a:gd name="T42" fmla="*/ 15 w 17"/>
                <a:gd name="T43" fmla="*/ 5 h 24"/>
                <a:gd name="T44" fmla="*/ 16 w 17"/>
                <a:gd name="T45" fmla="*/ 4 h 24"/>
                <a:gd name="T46" fmla="*/ 16 w 17"/>
                <a:gd name="T47" fmla="*/ 2 h 24"/>
                <a:gd name="T48" fmla="*/ 13 w 17"/>
                <a:gd name="T49" fmla="*/ 1 h 24"/>
                <a:gd name="T50" fmla="*/ 11 w 17"/>
                <a:gd name="T51" fmla="*/ 3 h 24"/>
                <a:gd name="T52" fmla="*/ 13 w 17"/>
                <a:gd name="T53" fmla="*/ 3 h 24"/>
                <a:gd name="T54" fmla="*/ 14 w 17"/>
                <a:gd name="T55" fmla="*/ 4 h 24"/>
                <a:gd name="T56" fmla="*/ 12 w 17"/>
                <a:gd name="T57" fmla="*/ 6 h 24"/>
                <a:gd name="T58" fmla="*/ 11 w 17"/>
                <a:gd name="T59" fmla="*/ 5 h 24"/>
                <a:gd name="T60" fmla="*/ 10 w 17"/>
                <a:gd name="T61" fmla="*/ 5 h 24"/>
                <a:gd name="T62" fmla="*/ 10 w 17"/>
                <a:gd name="T63" fmla="*/ 1 h 24"/>
                <a:gd name="T64" fmla="*/ 9 w 17"/>
                <a:gd name="T65" fmla="*/ 7 h 24"/>
                <a:gd name="T66" fmla="*/ 10 w 17"/>
                <a:gd name="T67" fmla="*/ 9 h 24"/>
                <a:gd name="T68" fmla="*/ 9 w 17"/>
                <a:gd name="T69" fmla="*/ 10 h 24"/>
                <a:gd name="T70" fmla="*/ 9 w 17"/>
                <a:gd name="T71" fmla="*/ 7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" h="24">
                  <a:moveTo>
                    <a:pt x="10" y="1"/>
                  </a:moveTo>
                  <a:cubicBezTo>
                    <a:pt x="10" y="1"/>
                    <a:pt x="8" y="1"/>
                    <a:pt x="8" y="4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9"/>
                    <a:pt x="6" y="11"/>
                    <a:pt x="5" y="10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2" y="9"/>
                    <a:pt x="1" y="11"/>
                  </a:cubicBezTo>
                  <a:cubicBezTo>
                    <a:pt x="1" y="11"/>
                    <a:pt x="0" y="14"/>
                    <a:pt x="2" y="14"/>
                  </a:cubicBezTo>
                  <a:cubicBezTo>
                    <a:pt x="2" y="14"/>
                    <a:pt x="4" y="13"/>
                    <a:pt x="4" y="15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2" y="17"/>
                    <a:pt x="3" y="19"/>
                  </a:cubicBezTo>
                  <a:cubicBezTo>
                    <a:pt x="3" y="19"/>
                    <a:pt x="4" y="20"/>
                    <a:pt x="5" y="17"/>
                  </a:cubicBezTo>
                  <a:cubicBezTo>
                    <a:pt x="5" y="17"/>
                    <a:pt x="6" y="13"/>
                    <a:pt x="8" y="13"/>
                  </a:cubicBezTo>
                  <a:cubicBezTo>
                    <a:pt x="8" y="13"/>
                    <a:pt x="11" y="11"/>
                    <a:pt x="11" y="14"/>
                  </a:cubicBezTo>
                  <a:cubicBezTo>
                    <a:pt x="11" y="14"/>
                    <a:pt x="12" y="17"/>
                    <a:pt x="10" y="17"/>
                  </a:cubicBezTo>
                  <a:cubicBezTo>
                    <a:pt x="10" y="17"/>
                    <a:pt x="10" y="17"/>
                    <a:pt x="10" y="16"/>
                  </a:cubicBezTo>
                  <a:cubicBezTo>
                    <a:pt x="10" y="16"/>
                    <a:pt x="9" y="14"/>
                    <a:pt x="9" y="17"/>
                  </a:cubicBezTo>
                  <a:cubicBezTo>
                    <a:pt x="9" y="17"/>
                    <a:pt x="9" y="24"/>
                    <a:pt x="11" y="22"/>
                  </a:cubicBezTo>
                  <a:cubicBezTo>
                    <a:pt x="11" y="22"/>
                    <a:pt x="14" y="16"/>
                    <a:pt x="13" y="12"/>
                  </a:cubicBezTo>
                  <a:cubicBezTo>
                    <a:pt x="13" y="12"/>
                    <a:pt x="13" y="11"/>
                    <a:pt x="14" y="11"/>
                  </a:cubicBezTo>
                  <a:cubicBezTo>
                    <a:pt x="14" y="11"/>
                    <a:pt x="15" y="9"/>
                    <a:pt x="14" y="9"/>
                  </a:cubicBezTo>
                  <a:cubicBezTo>
                    <a:pt x="14" y="9"/>
                    <a:pt x="13" y="9"/>
                    <a:pt x="14" y="8"/>
                  </a:cubicBezTo>
                  <a:cubicBezTo>
                    <a:pt x="14" y="8"/>
                    <a:pt x="15" y="6"/>
                    <a:pt x="15" y="5"/>
                  </a:cubicBezTo>
                  <a:cubicBezTo>
                    <a:pt x="15" y="5"/>
                    <a:pt x="15" y="4"/>
                    <a:pt x="16" y="4"/>
                  </a:cubicBezTo>
                  <a:cubicBezTo>
                    <a:pt x="16" y="4"/>
                    <a:pt x="17" y="3"/>
                    <a:pt x="16" y="2"/>
                  </a:cubicBezTo>
                  <a:cubicBezTo>
                    <a:pt x="16" y="2"/>
                    <a:pt x="15" y="0"/>
                    <a:pt x="13" y="1"/>
                  </a:cubicBezTo>
                  <a:cubicBezTo>
                    <a:pt x="13" y="1"/>
                    <a:pt x="11" y="2"/>
                    <a:pt x="11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4" y="3"/>
                    <a:pt x="14" y="4"/>
                  </a:cubicBezTo>
                  <a:cubicBezTo>
                    <a:pt x="14" y="4"/>
                    <a:pt x="14" y="6"/>
                    <a:pt x="12" y="6"/>
                  </a:cubicBezTo>
                  <a:cubicBezTo>
                    <a:pt x="12" y="6"/>
                    <a:pt x="12" y="5"/>
                    <a:pt x="11" y="5"/>
                  </a:cubicBezTo>
                  <a:cubicBezTo>
                    <a:pt x="11" y="5"/>
                    <a:pt x="10" y="6"/>
                    <a:pt x="10" y="5"/>
                  </a:cubicBezTo>
                  <a:cubicBezTo>
                    <a:pt x="10" y="5"/>
                    <a:pt x="11" y="2"/>
                    <a:pt x="10" y="1"/>
                  </a:cubicBezTo>
                  <a:close/>
                  <a:moveTo>
                    <a:pt x="9" y="7"/>
                  </a:moveTo>
                  <a:cubicBezTo>
                    <a:pt x="10" y="7"/>
                    <a:pt x="10" y="9"/>
                    <a:pt x="10" y="9"/>
                  </a:cubicBezTo>
                  <a:cubicBezTo>
                    <a:pt x="10" y="11"/>
                    <a:pt x="9" y="10"/>
                    <a:pt x="9" y="10"/>
                  </a:cubicBezTo>
                  <a:cubicBezTo>
                    <a:pt x="9" y="9"/>
                    <a:pt x="9" y="7"/>
                    <a:pt x="9" y="7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71" name="işḻîḑe"/>
            <p:cNvSpPr/>
            <p:nvPr/>
          </p:nvSpPr>
          <p:spPr bwMode="auto">
            <a:xfrm>
              <a:off x="3902076" y="2949575"/>
              <a:ext cx="22225" cy="15875"/>
            </a:xfrm>
            <a:custGeom>
              <a:avLst/>
              <a:gdLst>
                <a:gd name="T0" fmla="*/ 6 w 7"/>
                <a:gd name="T1" fmla="*/ 0 h 5"/>
                <a:gd name="T2" fmla="*/ 7 w 7"/>
                <a:gd name="T3" fmla="*/ 2 h 5"/>
                <a:gd name="T4" fmla="*/ 4 w 7"/>
                <a:gd name="T5" fmla="*/ 5 h 5"/>
                <a:gd name="T6" fmla="*/ 0 w 7"/>
                <a:gd name="T7" fmla="*/ 2 h 5"/>
                <a:gd name="T8" fmla="*/ 2 w 7"/>
                <a:gd name="T9" fmla="*/ 0 h 5"/>
                <a:gd name="T10" fmla="*/ 6 w 7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6" y="0"/>
                  </a:moveTo>
                  <a:cubicBezTo>
                    <a:pt x="6" y="0"/>
                    <a:pt x="7" y="1"/>
                    <a:pt x="7" y="2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1" y="5"/>
                    <a:pt x="0" y="2"/>
                  </a:cubicBezTo>
                  <a:cubicBezTo>
                    <a:pt x="0" y="2"/>
                    <a:pt x="0" y="0"/>
                    <a:pt x="2" y="0"/>
                  </a:cubicBezTo>
                  <a:cubicBezTo>
                    <a:pt x="2" y="0"/>
                    <a:pt x="5" y="1"/>
                    <a:pt x="6" y="0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72" name="íṡlïde"/>
            <p:cNvSpPr/>
            <p:nvPr/>
          </p:nvSpPr>
          <p:spPr bwMode="auto">
            <a:xfrm>
              <a:off x="3881438" y="2962275"/>
              <a:ext cx="53975" cy="20638"/>
            </a:xfrm>
            <a:custGeom>
              <a:avLst/>
              <a:gdLst>
                <a:gd name="T0" fmla="*/ 1 w 16"/>
                <a:gd name="T1" fmla="*/ 3 h 6"/>
                <a:gd name="T2" fmla="*/ 9 w 16"/>
                <a:gd name="T3" fmla="*/ 2 h 6"/>
                <a:gd name="T4" fmla="*/ 14 w 16"/>
                <a:gd name="T5" fmla="*/ 1 h 6"/>
                <a:gd name="T6" fmla="*/ 15 w 16"/>
                <a:gd name="T7" fmla="*/ 1 h 6"/>
                <a:gd name="T8" fmla="*/ 15 w 16"/>
                <a:gd name="T9" fmla="*/ 3 h 6"/>
                <a:gd name="T10" fmla="*/ 4 w 16"/>
                <a:gd name="T11" fmla="*/ 5 h 6"/>
                <a:gd name="T12" fmla="*/ 3 w 16"/>
                <a:gd name="T13" fmla="*/ 6 h 6"/>
                <a:gd name="T14" fmla="*/ 2 w 16"/>
                <a:gd name="T15" fmla="*/ 5 h 6"/>
                <a:gd name="T16" fmla="*/ 0 w 16"/>
                <a:gd name="T17" fmla="*/ 4 h 6"/>
                <a:gd name="T18" fmla="*/ 1 w 16"/>
                <a:gd name="T1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6">
                  <a:moveTo>
                    <a:pt x="1" y="3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13" y="1"/>
                    <a:pt x="14" y="1"/>
                  </a:cubicBezTo>
                  <a:cubicBezTo>
                    <a:pt x="14" y="1"/>
                    <a:pt x="15" y="0"/>
                    <a:pt x="15" y="1"/>
                  </a:cubicBezTo>
                  <a:cubicBezTo>
                    <a:pt x="15" y="1"/>
                    <a:pt x="16" y="3"/>
                    <a:pt x="15" y="3"/>
                  </a:cubicBezTo>
                  <a:cubicBezTo>
                    <a:pt x="15" y="3"/>
                    <a:pt x="4" y="5"/>
                    <a:pt x="4" y="5"/>
                  </a:cubicBezTo>
                  <a:cubicBezTo>
                    <a:pt x="4" y="5"/>
                    <a:pt x="3" y="5"/>
                    <a:pt x="3" y="6"/>
                  </a:cubicBezTo>
                  <a:cubicBezTo>
                    <a:pt x="3" y="6"/>
                    <a:pt x="2" y="6"/>
                    <a:pt x="2" y="5"/>
                  </a:cubicBezTo>
                  <a:cubicBezTo>
                    <a:pt x="2" y="5"/>
                    <a:pt x="0" y="5"/>
                    <a:pt x="0" y="4"/>
                  </a:cubicBezTo>
                  <a:cubicBezTo>
                    <a:pt x="0" y="4"/>
                    <a:pt x="0" y="3"/>
                    <a:pt x="1" y="3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73" name="ïŝlîďê"/>
            <p:cNvSpPr/>
            <p:nvPr/>
          </p:nvSpPr>
          <p:spPr bwMode="auto">
            <a:xfrm>
              <a:off x="3871913" y="2979738"/>
              <a:ext cx="60325" cy="58738"/>
            </a:xfrm>
            <a:custGeom>
              <a:avLst/>
              <a:gdLst>
                <a:gd name="T0" fmla="*/ 8 w 18"/>
                <a:gd name="T1" fmla="*/ 2 h 18"/>
                <a:gd name="T2" fmla="*/ 11 w 18"/>
                <a:gd name="T3" fmla="*/ 2 h 18"/>
                <a:gd name="T4" fmla="*/ 14 w 18"/>
                <a:gd name="T5" fmla="*/ 2 h 18"/>
                <a:gd name="T6" fmla="*/ 13 w 18"/>
                <a:gd name="T7" fmla="*/ 3 h 18"/>
                <a:gd name="T8" fmla="*/ 13 w 18"/>
                <a:gd name="T9" fmla="*/ 3 h 18"/>
                <a:gd name="T10" fmla="*/ 12 w 18"/>
                <a:gd name="T11" fmla="*/ 6 h 18"/>
                <a:gd name="T12" fmla="*/ 12 w 18"/>
                <a:gd name="T13" fmla="*/ 12 h 18"/>
                <a:gd name="T14" fmla="*/ 16 w 18"/>
                <a:gd name="T15" fmla="*/ 12 h 18"/>
                <a:gd name="T16" fmla="*/ 17 w 18"/>
                <a:gd name="T17" fmla="*/ 10 h 18"/>
                <a:gd name="T18" fmla="*/ 18 w 18"/>
                <a:gd name="T19" fmla="*/ 11 h 18"/>
                <a:gd name="T20" fmla="*/ 18 w 18"/>
                <a:gd name="T21" fmla="*/ 15 h 18"/>
                <a:gd name="T22" fmla="*/ 13 w 18"/>
                <a:gd name="T23" fmla="*/ 16 h 18"/>
                <a:gd name="T24" fmla="*/ 9 w 18"/>
                <a:gd name="T25" fmla="*/ 10 h 18"/>
                <a:gd name="T26" fmla="*/ 10 w 18"/>
                <a:gd name="T27" fmla="*/ 6 h 18"/>
                <a:gd name="T28" fmla="*/ 9 w 18"/>
                <a:gd name="T29" fmla="*/ 4 h 18"/>
                <a:gd name="T30" fmla="*/ 8 w 18"/>
                <a:gd name="T31" fmla="*/ 6 h 18"/>
                <a:gd name="T32" fmla="*/ 2 w 18"/>
                <a:gd name="T33" fmla="*/ 12 h 18"/>
                <a:gd name="T34" fmla="*/ 0 w 18"/>
                <a:gd name="T35" fmla="*/ 11 h 18"/>
                <a:gd name="T36" fmla="*/ 2 w 18"/>
                <a:gd name="T37" fmla="*/ 11 h 18"/>
                <a:gd name="T38" fmla="*/ 5 w 18"/>
                <a:gd name="T39" fmla="*/ 5 h 18"/>
                <a:gd name="T40" fmla="*/ 5 w 18"/>
                <a:gd name="T41" fmla="*/ 3 h 18"/>
                <a:gd name="T42" fmla="*/ 8 w 18"/>
                <a:gd name="T43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8" h="18">
                  <a:moveTo>
                    <a:pt x="8" y="2"/>
                  </a:moveTo>
                  <a:cubicBezTo>
                    <a:pt x="8" y="2"/>
                    <a:pt x="10" y="4"/>
                    <a:pt x="11" y="2"/>
                  </a:cubicBezTo>
                  <a:cubicBezTo>
                    <a:pt x="11" y="2"/>
                    <a:pt x="13" y="0"/>
                    <a:pt x="14" y="2"/>
                  </a:cubicBezTo>
                  <a:cubicBezTo>
                    <a:pt x="14" y="2"/>
                    <a:pt x="14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2" y="4"/>
                    <a:pt x="12" y="4"/>
                    <a:pt x="12" y="6"/>
                  </a:cubicBezTo>
                  <a:cubicBezTo>
                    <a:pt x="12" y="6"/>
                    <a:pt x="10" y="11"/>
                    <a:pt x="12" y="12"/>
                  </a:cubicBezTo>
                  <a:cubicBezTo>
                    <a:pt x="12" y="12"/>
                    <a:pt x="14" y="14"/>
                    <a:pt x="16" y="12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8" y="11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6" y="18"/>
                    <a:pt x="13" y="16"/>
                  </a:cubicBezTo>
                  <a:cubicBezTo>
                    <a:pt x="13" y="16"/>
                    <a:pt x="9" y="14"/>
                    <a:pt x="9" y="10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4"/>
                    <a:pt x="9" y="4"/>
                  </a:cubicBezTo>
                  <a:cubicBezTo>
                    <a:pt x="9" y="4"/>
                    <a:pt x="8" y="4"/>
                    <a:pt x="8" y="6"/>
                  </a:cubicBezTo>
                  <a:cubicBezTo>
                    <a:pt x="8" y="6"/>
                    <a:pt x="5" y="12"/>
                    <a:pt x="2" y="12"/>
                  </a:cubicBezTo>
                  <a:cubicBezTo>
                    <a:pt x="2" y="12"/>
                    <a:pt x="0" y="13"/>
                    <a:pt x="0" y="11"/>
                  </a:cubicBezTo>
                  <a:cubicBezTo>
                    <a:pt x="0" y="11"/>
                    <a:pt x="0" y="11"/>
                    <a:pt x="2" y="11"/>
                  </a:cubicBezTo>
                  <a:cubicBezTo>
                    <a:pt x="2" y="11"/>
                    <a:pt x="5" y="9"/>
                    <a:pt x="5" y="5"/>
                  </a:cubicBezTo>
                  <a:cubicBezTo>
                    <a:pt x="5" y="5"/>
                    <a:pt x="5" y="3"/>
                    <a:pt x="5" y="3"/>
                  </a:cubicBezTo>
                  <a:cubicBezTo>
                    <a:pt x="5" y="3"/>
                    <a:pt x="5" y="0"/>
                    <a:pt x="8" y="2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74" name="îSlîde"/>
            <p:cNvSpPr/>
            <p:nvPr/>
          </p:nvSpPr>
          <p:spPr bwMode="auto">
            <a:xfrm>
              <a:off x="3967163" y="2995613"/>
              <a:ext cx="106363" cy="112713"/>
            </a:xfrm>
            <a:custGeom>
              <a:avLst/>
              <a:gdLst>
                <a:gd name="T0" fmla="*/ 18 w 32"/>
                <a:gd name="T1" fmla="*/ 0 h 34"/>
                <a:gd name="T2" fmla="*/ 29 w 32"/>
                <a:gd name="T3" fmla="*/ 3 h 34"/>
                <a:gd name="T4" fmla="*/ 31 w 32"/>
                <a:gd name="T5" fmla="*/ 6 h 34"/>
                <a:gd name="T6" fmla="*/ 26 w 32"/>
                <a:gd name="T7" fmla="*/ 8 h 34"/>
                <a:gd name="T8" fmla="*/ 23 w 32"/>
                <a:gd name="T9" fmla="*/ 8 h 34"/>
                <a:gd name="T10" fmla="*/ 24 w 32"/>
                <a:gd name="T11" fmla="*/ 10 h 34"/>
                <a:gd name="T12" fmla="*/ 26 w 32"/>
                <a:gd name="T13" fmla="*/ 11 h 34"/>
                <a:gd name="T14" fmla="*/ 29 w 32"/>
                <a:gd name="T15" fmla="*/ 14 h 34"/>
                <a:gd name="T16" fmla="*/ 24 w 32"/>
                <a:gd name="T17" fmla="*/ 14 h 34"/>
                <a:gd name="T18" fmla="*/ 20 w 32"/>
                <a:gd name="T19" fmla="*/ 15 h 34"/>
                <a:gd name="T20" fmla="*/ 20 w 32"/>
                <a:gd name="T21" fmla="*/ 16 h 34"/>
                <a:gd name="T22" fmla="*/ 20 w 32"/>
                <a:gd name="T23" fmla="*/ 17 h 34"/>
                <a:gd name="T24" fmla="*/ 31 w 32"/>
                <a:gd name="T25" fmla="*/ 33 h 34"/>
                <a:gd name="T26" fmla="*/ 30 w 32"/>
                <a:gd name="T27" fmla="*/ 34 h 34"/>
                <a:gd name="T28" fmla="*/ 20 w 32"/>
                <a:gd name="T29" fmla="*/ 27 h 34"/>
                <a:gd name="T30" fmla="*/ 16 w 32"/>
                <a:gd name="T31" fmla="*/ 17 h 34"/>
                <a:gd name="T32" fmla="*/ 14 w 32"/>
                <a:gd name="T33" fmla="*/ 17 h 34"/>
                <a:gd name="T34" fmla="*/ 6 w 32"/>
                <a:gd name="T35" fmla="*/ 19 h 34"/>
                <a:gd name="T36" fmla="*/ 1 w 32"/>
                <a:gd name="T37" fmla="*/ 15 h 34"/>
                <a:gd name="T38" fmla="*/ 3 w 32"/>
                <a:gd name="T39" fmla="*/ 15 h 34"/>
                <a:gd name="T40" fmla="*/ 12 w 32"/>
                <a:gd name="T41" fmla="*/ 14 h 34"/>
                <a:gd name="T42" fmla="*/ 10 w 32"/>
                <a:gd name="T43" fmla="*/ 10 h 34"/>
                <a:gd name="T44" fmla="*/ 11 w 32"/>
                <a:gd name="T45" fmla="*/ 8 h 34"/>
                <a:gd name="T46" fmla="*/ 14 w 32"/>
                <a:gd name="T47" fmla="*/ 8 h 34"/>
                <a:gd name="T48" fmla="*/ 18 w 32"/>
                <a:gd name="T49" fmla="*/ 8 h 34"/>
                <a:gd name="T50" fmla="*/ 17 w 32"/>
                <a:gd name="T51" fmla="*/ 3 h 34"/>
                <a:gd name="T52" fmla="*/ 17 w 32"/>
                <a:gd name="T53" fmla="*/ 1 h 34"/>
                <a:gd name="T54" fmla="*/ 18 w 32"/>
                <a:gd name="T5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2" h="34">
                  <a:moveTo>
                    <a:pt x="18" y="0"/>
                  </a:moveTo>
                  <a:cubicBezTo>
                    <a:pt x="18" y="0"/>
                    <a:pt x="26" y="3"/>
                    <a:pt x="29" y="3"/>
                  </a:cubicBezTo>
                  <a:cubicBezTo>
                    <a:pt x="29" y="3"/>
                    <a:pt x="32" y="3"/>
                    <a:pt x="31" y="6"/>
                  </a:cubicBezTo>
                  <a:cubicBezTo>
                    <a:pt x="31" y="6"/>
                    <a:pt x="29" y="8"/>
                    <a:pt x="26" y="8"/>
                  </a:cubicBezTo>
                  <a:cubicBezTo>
                    <a:pt x="26" y="8"/>
                    <a:pt x="24" y="7"/>
                    <a:pt x="23" y="8"/>
                  </a:cubicBezTo>
                  <a:cubicBezTo>
                    <a:pt x="23" y="8"/>
                    <a:pt x="22" y="9"/>
                    <a:pt x="24" y="10"/>
                  </a:cubicBezTo>
                  <a:cubicBezTo>
                    <a:pt x="24" y="10"/>
                    <a:pt x="25" y="11"/>
                    <a:pt x="26" y="11"/>
                  </a:cubicBezTo>
                  <a:cubicBezTo>
                    <a:pt x="26" y="11"/>
                    <a:pt x="29" y="12"/>
                    <a:pt x="29" y="14"/>
                  </a:cubicBezTo>
                  <a:cubicBezTo>
                    <a:pt x="29" y="14"/>
                    <a:pt x="28" y="15"/>
                    <a:pt x="24" y="14"/>
                  </a:cubicBezTo>
                  <a:cubicBezTo>
                    <a:pt x="24" y="14"/>
                    <a:pt x="21" y="13"/>
                    <a:pt x="20" y="15"/>
                  </a:cubicBezTo>
                  <a:cubicBezTo>
                    <a:pt x="20" y="15"/>
                    <a:pt x="20" y="15"/>
                    <a:pt x="20" y="16"/>
                  </a:cubicBezTo>
                  <a:cubicBezTo>
                    <a:pt x="20" y="16"/>
                    <a:pt x="20" y="16"/>
                    <a:pt x="20" y="17"/>
                  </a:cubicBezTo>
                  <a:cubicBezTo>
                    <a:pt x="20" y="17"/>
                    <a:pt x="25" y="30"/>
                    <a:pt x="31" y="33"/>
                  </a:cubicBezTo>
                  <a:cubicBezTo>
                    <a:pt x="31" y="33"/>
                    <a:pt x="32" y="34"/>
                    <a:pt x="30" y="34"/>
                  </a:cubicBezTo>
                  <a:cubicBezTo>
                    <a:pt x="30" y="34"/>
                    <a:pt x="22" y="34"/>
                    <a:pt x="20" y="2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5" y="16"/>
                    <a:pt x="14" y="17"/>
                  </a:cubicBezTo>
                  <a:cubicBezTo>
                    <a:pt x="14" y="17"/>
                    <a:pt x="10" y="20"/>
                    <a:pt x="6" y="19"/>
                  </a:cubicBezTo>
                  <a:cubicBezTo>
                    <a:pt x="6" y="19"/>
                    <a:pt x="0" y="17"/>
                    <a:pt x="1" y="15"/>
                  </a:cubicBezTo>
                  <a:cubicBezTo>
                    <a:pt x="1" y="15"/>
                    <a:pt x="1" y="14"/>
                    <a:pt x="3" y="15"/>
                  </a:cubicBezTo>
                  <a:cubicBezTo>
                    <a:pt x="3" y="15"/>
                    <a:pt x="9" y="18"/>
                    <a:pt x="12" y="14"/>
                  </a:cubicBezTo>
                  <a:cubicBezTo>
                    <a:pt x="12" y="14"/>
                    <a:pt x="12" y="12"/>
                    <a:pt x="10" y="10"/>
                  </a:cubicBezTo>
                  <a:cubicBezTo>
                    <a:pt x="10" y="10"/>
                    <a:pt x="9" y="10"/>
                    <a:pt x="11" y="8"/>
                  </a:cubicBezTo>
                  <a:cubicBezTo>
                    <a:pt x="11" y="8"/>
                    <a:pt x="12" y="7"/>
                    <a:pt x="14" y="8"/>
                  </a:cubicBezTo>
                  <a:cubicBezTo>
                    <a:pt x="14" y="8"/>
                    <a:pt x="17" y="10"/>
                    <a:pt x="18" y="8"/>
                  </a:cubicBezTo>
                  <a:cubicBezTo>
                    <a:pt x="18" y="8"/>
                    <a:pt x="18" y="4"/>
                    <a:pt x="17" y="3"/>
                  </a:cubicBezTo>
                  <a:cubicBezTo>
                    <a:pt x="17" y="3"/>
                    <a:pt x="16" y="3"/>
                    <a:pt x="17" y="1"/>
                  </a:cubicBezTo>
                  <a:cubicBezTo>
                    <a:pt x="17" y="1"/>
                    <a:pt x="17" y="0"/>
                    <a:pt x="18" y="0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75" name="îṩļiďê"/>
            <p:cNvSpPr/>
            <p:nvPr/>
          </p:nvSpPr>
          <p:spPr bwMode="auto">
            <a:xfrm>
              <a:off x="4103688" y="3098800"/>
              <a:ext cx="95250" cy="115888"/>
            </a:xfrm>
            <a:custGeom>
              <a:avLst/>
              <a:gdLst>
                <a:gd name="T0" fmla="*/ 27 w 29"/>
                <a:gd name="T1" fmla="*/ 2 h 35"/>
                <a:gd name="T2" fmla="*/ 23 w 29"/>
                <a:gd name="T3" fmla="*/ 2 h 35"/>
                <a:gd name="T4" fmla="*/ 22 w 29"/>
                <a:gd name="T5" fmla="*/ 4 h 35"/>
                <a:gd name="T6" fmla="*/ 18 w 29"/>
                <a:gd name="T7" fmla="*/ 7 h 35"/>
                <a:gd name="T8" fmla="*/ 13 w 29"/>
                <a:gd name="T9" fmla="*/ 3 h 35"/>
                <a:gd name="T10" fmla="*/ 9 w 29"/>
                <a:gd name="T11" fmla="*/ 2 h 35"/>
                <a:gd name="T12" fmla="*/ 10 w 29"/>
                <a:gd name="T13" fmla="*/ 5 h 35"/>
                <a:gd name="T14" fmla="*/ 13 w 29"/>
                <a:gd name="T15" fmla="*/ 11 h 35"/>
                <a:gd name="T16" fmla="*/ 5 w 29"/>
                <a:gd name="T17" fmla="*/ 11 h 35"/>
                <a:gd name="T18" fmla="*/ 1 w 29"/>
                <a:gd name="T19" fmla="*/ 9 h 35"/>
                <a:gd name="T20" fmla="*/ 7 w 29"/>
                <a:gd name="T21" fmla="*/ 15 h 35"/>
                <a:gd name="T22" fmla="*/ 12 w 29"/>
                <a:gd name="T23" fmla="*/ 14 h 35"/>
                <a:gd name="T24" fmla="*/ 14 w 29"/>
                <a:gd name="T25" fmla="*/ 16 h 35"/>
                <a:gd name="T26" fmla="*/ 13 w 29"/>
                <a:gd name="T27" fmla="*/ 26 h 35"/>
                <a:gd name="T28" fmla="*/ 15 w 29"/>
                <a:gd name="T29" fmla="*/ 29 h 35"/>
                <a:gd name="T30" fmla="*/ 20 w 29"/>
                <a:gd name="T31" fmla="*/ 32 h 35"/>
                <a:gd name="T32" fmla="*/ 19 w 29"/>
                <a:gd name="T33" fmla="*/ 26 h 35"/>
                <a:gd name="T34" fmla="*/ 18 w 29"/>
                <a:gd name="T35" fmla="*/ 18 h 35"/>
                <a:gd name="T36" fmla="*/ 20 w 29"/>
                <a:gd name="T37" fmla="*/ 13 h 35"/>
                <a:gd name="T38" fmla="*/ 24 w 29"/>
                <a:gd name="T39" fmla="*/ 15 h 35"/>
                <a:gd name="T40" fmla="*/ 27 w 29"/>
                <a:gd name="T41" fmla="*/ 16 h 35"/>
                <a:gd name="T42" fmla="*/ 28 w 29"/>
                <a:gd name="T43" fmla="*/ 13 h 35"/>
                <a:gd name="T44" fmla="*/ 26 w 29"/>
                <a:gd name="T45" fmla="*/ 12 h 35"/>
                <a:gd name="T46" fmla="*/ 23 w 29"/>
                <a:gd name="T47" fmla="*/ 9 h 35"/>
                <a:gd name="T48" fmla="*/ 25 w 29"/>
                <a:gd name="T49" fmla="*/ 8 h 35"/>
                <a:gd name="T50" fmla="*/ 28 w 29"/>
                <a:gd name="T51" fmla="*/ 5 h 35"/>
                <a:gd name="T52" fmla="*/ 27 w 29"/>
                <a:gd name="T53" fmla="*/ 3 h 35"/>
                <a:gd name="T54" fmla="*/ 27 w 29"/>
                <a:gd name="T5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9" h="35">
                  <a:moveTo>
                    <a:pt x="27" y="2"/>
                  </a:moveTo>
                  <a:cubicBezTo>
                    <a:pt x="27" y="2"/>
                    <a:pt x="24" y="0"/>
                    <a:pt x="23" y="2"/>
                  </a:cubicBezTo>
                  <a:cubicBezTo>
                    <a:pt x="23" y="2"/>
                    <a:pt x="22" y="3"/>
                    <a:pt x="22" y="4"/>
                  </a:cubicBezTo>
                  <a:cubicBezTo>
                    <a:pt x="22" y="4"/>
                    <a:pt x="20" y="8"/>
                    <a:pt x="18" y="7"/>
                  </a:cubicBezTo>
                  <a:cubicBezTo>
                    <a:pt x="18" y="7"/>
                    <a:pt x="14" y="5"/>
                    <a:pt x="13" y="3"/>
                  </a:cubicBezTo>
                  <a:cubicBezTo>
                    <a:pt x="13" y="3"/>
                    <a:pt x="11" y="0"/>
                    <a:pt x="9" y="2"/>
                  </a:cubicBezTo>
                  <a:cubicBezTo>
                    <a:pt x="9" y="2"/>
                    <a:pt x="7" y="3"/>
                    <a:pt x="10" y="5"/>
                  </a:cubicBezTo>
                  <a:cubicBezTo>
                    <a:pt x="10" y="5"/>
                    <a:pt x="15" y="9"/>
                    <a:pt x="13" y="11"/>
                  </a:cubicBezTo>
                  <a:cubicBezTo>
                    <a:pt x="13" y="11"/>
                    <a:pt x="10" y="14"/>
                    <a:pt x="5" y="11"/>
                  </a:cubicBezTo>
                  <a:cubicBezTo>
                    <a:pt x="5" y="11"/>
                    <a:pt x="2" y="8"/>
                    <a:pt x="1" y="9"/>
                  </a:cubicBezTo>
                  <a:cubicBezTo>
                    <a:pt x="1" y="9"/>
                    <a:pt x="0" y="14"/>
                    <a:pt x="7" y="15"/>
                  </a:cubicBezTo>
                  <a:cubicBezTo>
                    <a:pt x="7" y="15"/>
                    <a:pt x="11" y="15"/>
                    <a:pt x="12" y="14"/>
                  </a:cubicBezTo>
                  <a:cubicBezTo>
                    <a:pt x="12" y="14"/>
                    <a:pt x="14" y="13"/>
                    <a:pt x="14" y="1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7"/>
                    <a:pt x="15" y="29"/>
                  </a:cubicBezTo>
                  <a:cubicBezTo>
                    <a:pt x="15" y="29"/>
                    <a:pt x="18" y="35"/>
                    <a:pt x="20" y="32"/>
                  </a:cubicBezTo>
                  <a:cubicBezTo>
                    <a:pt x="20" y="32"/>
                    <a:pt x="19" y="30"/>
                    <a:pt x="19" y="26"/>
                  </a:cubicBezTo>
                  <a:cubicBezTo>
                    <a:pt x="19" y="26"/>
                    <a:pt x="18" y="18"/>
                    <a:pt x="18" y="18"/>
                  </a:cubicBezTo>
                  <a:cubicBezTo>
                    <a:pt x="18" y="18"/>
                    <a:pt x="18" y="14"/>
                    <a:pt x="20" y="13"/>
                  </a:cubicBezTo>
                  <a:cubicBezTo>
                    <a:pt x="20" y="13"/>
                    <a:pt x="22" y="13"/>
                    <a:pt x="24" y="15"/>
                  </a:cubicBezTo>
                  <a:cubicBezTo>
                    <a:pt x="24" y="15"/>
                    <a:pt x="27" y="17"/>
                    <a:pt x="27" y="16"/>
                  </a:cubicBezTo>
                  <a:cubicBezTo>
                    <a:pt x="27" y="16"/>
                    <a:pt x="27" y="14"/>
                    <a:pt x="28" y="13"/>
                  </a:cubicBezTo>
                  <a:cubicBezTo>
                    <a:pt x="28" y="13"/>
                    <a:pt x="28" y="13"/>
                    <a:pt x="26" y="12"/>
                  </a:cubicBezTo>
                  <a:cubicBezTo>
                    <a:pt x="26" y="12"/>
                    <a:pt x="22" y="11"/>
                    <a:pt x="23" y="9"/>
                  </a:cubicBezTo>
                  <a:cubicBezTo>
                    <a:pt x="23" y="9"/>
                    <a:pt x="24" y="8"/>
                    <a:pt x="25" y="8"/>
                  </a:cubicBezTo>
                  <a:cubicBezTo>
                    <a:pt x="25" y="8"/>
                    <a:pt x="29" y="8"/>
                    <a:pt x="28" y="5"/>
                  </a:cubicBezTo>
                  <a:cubicBezTo>
                    <a:pt x="28" y="5"/>
                    <a:pt x="27" y="4"/>
                    <a:pt x="27" y="3"/>
                  </a:cubicBezTo>
                  <a:lnTo>
                    <a:pt x="27" y="2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76" name="îśḷíḑê"/>
            <p:cNvSpPr/>
            <p:nvPr/>
          </p:nvSpPr>
          <p:spPr bwMode="auto">
            <a:xfrm>
              <a:off x="4208463" y="3235325"/>
              <a:ext cx="95250" cy="88900"/>
            </a:xfrm>
            <a:custGeom>
              <a:avLst/>
              <a:gdLst>
                <a:gd name="T0" fmla="*/ 18 w 29"/>
                <a:gd name="T1" fmla="*/ 0 h 27"/>
                <a:gd name="T2" fmla="*/ 14 w 29"/>
                <a:gd name="T3" fmla="*/ 4 h 27"/>
                <a:gd name="T4" fmla="*/ 9 w 29"/>
                <a:gd name="T5" fmla="*/ 5 h 27"/>
                <a:gd name="T6" fmla="*/ 10 w 29"/>
                <a:gd name="T7" fmla="*/ 7 h 27"/>
                <a:gd name="T8" fmla="*/ 17 w 29"/>
                <a:gd name="T9" fmla="*/ 5 h 27"/>
                <a:gd name="T10" fmla="*/ 20 w 29"/>
                <a:gd name="T11" fmla="*/ 5 h 27"/>
                <a:gd name="T12" fmla="*/ 18 w 29"/>
                <a:gd name="T13" fmla="*/ 7 h 27"/>
                <a:gd name="T14" fmla="*/ 14 w 29"/>
                <a:gd name="T15" fmla="*/ 8 h 27"/>
                <a:gd name="T16" fmla="*/ 11 w 29"/>
                <a:gd name="T17" fmla="*/ 8 h 27"/>
                <a:gd name="T18" fmla="*/ 11 w 29"/>
                <a:gd name="T19" fmla="*/ 9 h 27"/>
                <a:gd name="T20" fmla="*/ 14 w 29"/>
                <a:gd name="T21" fmla="*/ 10 h 27"/>
                <a:gd name="T22" fmla="*/ 15 w 29"/>
                <a:gd name="T23" fmla="*/ 10 h 27"/>
                <a:gd name="T24" fmla="*/ 16 w 29"/>
                <a:gd name="T25" fmla="*/ 11 h 27"/>
                <a:gd name="T26" fmla="*/ 16 w 29"/>
                <a:gd name="T27" fmla="*/ 10 h 27"/>
                <a:gd name="T28" fmla="*/ 17 w 29"/>
                <a:gd name="T29" fmla="*/ 9 h 27"/>
                <a:gd name="T30" fmla="*/ 19 w 29"/>
                <a:gd name="T31" fmla="*/ 8 h 27"/>
                <a:gd name="T32" fmla="*/ 20 w 29"/>
                <a:gd name="T33" fmla="*/ 9 h 27"/>
                <a:gd name="T34" fmla="*/ 22 w 29"/>
                <a:gd name="T35" fmla="*/ 10 h 27"/>
                <a:gd name="T36" fmla="*/ 25 w 29"/>
                <a:gd name="T37" fmla="*/ 11 h 27"/>
                <a:gd name="T38" fmla="*/ 23 w 29"/>
                <a:gd name="T39" fmla="*/ 14 h 27"/>
                <a:gd name="T40" fmla="*/ 21 w 29"/>
                <a:gd name="T41" fmla="*/ 13 h 27"/>
                <a:gd name="T42" fmla="*/ 20 w 29"/>
                <a:gd name="T43" fmla="*/ 12 h 27"/>
                <a:gd name="T44" fmla="*/ 19 w 29"/>
                <a:gd name="T45" fmla="*/ 13 h 27"/>
                <a:gd name="T46" fmla="*/ 18 w 29"/>
                <a:gd name="T47" fmla="*/ 14 h 27"/>
                <a:gd name="T48" fmla="*/ 13 w 29"/>
                <a:gd name="T49" fmla="*/ 14 h 27"/>
                <a:gd name="T50" fmla="*/ 14 w 29"/>
                <a:gd name="T51" fmla="*/ 16 h 27"/>
                <a:gd name="T52" fmla="*/ 16 w 29"/>
                <a:gd name="T53" fmla="*/ 15 h 27"/>
                <a:gd name="T54" fmla="*/ 18 w 29"/>
                <a:gd name="T55" fmla="*/ 17 h 27"/>
                <a:gd name="T56" fmla="*/ 19 w 29"/>
                <a:gd name="T57" fmla="*/ 14 h 27"/>
                <a:gd name="T58" fmla="*/ 20 w 29"/>
                <a:gd name="T59" fmla="*/ 14 h 27"/>
                <a:gd name="T60" fmla="*/ 22 w 29"/>
                <a:gd name="T61" fmla="*/ 17 h 27"/>
                <a:gd name="T62" fmla="*/ 24 w 29"/>
                <a:gd name="T63" fmla="*/ 16 h 27"/>
                <a:gd name="T64" fmla="*/ 25 w 29"/>
                <a:gd name="T65" fmla="*/ 16 h 27"/>
                <a:gd name="T66" fmla="*/ 27 w 29"/>
                <a:gd name="T67" fmla="*/ 18 h 27"/>
                <a:gd name="T68" fmla="*/ 28 w 29"/>
                <a:gd name="T69" fmla="*/ 19 h 27"/>
                <a:gd name="T70" fmla="*/ 27 w 29"/>
                <a:gd name="T71" fmla="*/ 22 h 27"/>
                <a:gd name="T72" fmla="*/ 24 w 29"/>
                <a:gd name="T73" fmla="*/ 21 h 27"/>
                <a:gd name="T74" fmla="*/ 22 w 29"/>
                <a:gd name="T75" fmla="*/ 20 h 27"/>
                <a:gd name="T76" fmla="*/ 17 w 29"/>
                <a:gd name="T77" fmla="*/ 19 h 27"/>
                <a:gd name="T78" fmla="*/ 15 w 29"/>
                <a:gd name="T79" fmla="*/ 20 h 27"/>
                <a:gd name="T80" fmla="*/ 17 w 29"/>
                <a:gd name="T81" fmla="*/ 24 h 27"/>
                <a:gd name="T82" fmla="*/ 17 w 29"/>
                <a:gd name="T83" fmla="*/ 26 h 27"/>
                <a:gd name="T84" fmla="*/ 16 w 29"/>
                <a:gd name="T85" fmla="*/ 27 h 27"/>
                <a:gd name="T86" fmla="*/ 14 w 29"/>
                <a:gd name="T87" fmla="*/ 27 h 27"/>
                <a:gd name="T88" fmla="*/ 12 w 29"/>
                <a:gd name="T89" fmla="*/ 19 h 27"/>
                <a:gd name="T90" fmla="*/ 13 w 29"/>
                <a:gd name="T91" fmla="*/ 16 h 27"/>
                <a:gd name="T92" fmla="*/ 12 w 29"/>
                <a:gd name="T93" fmla="*/ 15 h 27"/>
                <a:gd name="T94" fmla="*/ 11 w 29"/>
                <a:gd name="T95" fmla="*/ 12 h 27"/>
                <a:gd name="T96" fmla="*/ 8 w 29"/>
                <a:gd name="T97" fmla="*/ 9 h 27"/>
                <a:gd name="T98" fmla="*/ 6 w 29"/>
                <a:gd name="T99" fmla="*/ 6 h 27"/>
                <a:gd name="T100" fmla="*/ 3 w 29"/>
                <a:gd name="T101" fmla="*/ 4 h 27"/>
                <a:gd name="T102" fmla="*/ 2 w 29"/>
                <a:gd name="T103" fmla="*/ 1 h 27"/>
                <a:gd name="T104" fmla="*/ 8 w 29"/>
                <a:gd name="T105" fmla="*/ 1 h 27"/>
                <a:gd name="T106" fmla="*/ 8 w 29"/>
                <a:gd name="T107" fmla="*/ 3 h 27"/>
                <a:gd name="T108" fmla="*/ 8 w 29"/>
                <a:gd name="T109" fmla="*/ 4 h 27"/>
                <a:gd name="T110" fmla="*/ 8 w 29"/>
                <a:gd name="T111" fmla="*/ 4 h 27"/>
                <a:gd name="T112" fmla="*/ 9 w 29"/>
                <a:gd name="T113" fmla="*/ 4 h 27"/>
                <a:gd name="T114" fmla="*/ 11 w 29"/>
                <a:gd name="T115" fmla="*/ 3 h 27"/>
                <a:gd name="T116" fmla="*/ 13 w 29"/>
                <a:gd name="T117" fmla="*/ 2 h 27"/>
                <a:gd name="T118" fmla="*/ 14 w 29"/>
                <a:gd name="T119" fmla="*/ 2 h 27"/>
                <a:gd name="T120" fmla="*/ 15 w 29"/>
                <a:gd name="T121" fmla="*/ 1 h 27"/>
                <a:gd name="T122" fmla="*/ 18 w 29"/>
                <a:gd name="T12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9" h="27">
                  <a:moveTo>
                    <a:pt x="18" y="0"/>
                  </a:moveTo>
                  <a:cubicBezTo>
                    <a:pt x="18" y="0"/>
                    <a:pt x="18" y="3"/>
                    <a:pt x="14" y="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8" y="7"/>
                    <a:pt x="10" y="7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9" y="3"/>
                    <a:pt x="20" y="5"/>
                  </a:cubicBezTo>
                  <a:cubicBezTo>
                    <a:pt x="20" y="5"/>
                    <a:pt x="21" y="7"/>
                    <a:pt x="18" y="7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9"/>
                    <a:pt x="11" y="9"/>
                  </a:cubicBezTo>
                  <a:cubicBezTo>
                    <a:pt x="11" y="9"/>
                    <a:pt x="12" y="11"/>
                    <a:pt x="14" y="10"/>
                  </a:cubicBezTo>
                  <a:cubicBezTo>
                    <a:pt x="14" y="10"/>
                    <a:pt x="15" y="9"/>
                    <a:pt x="15" y="10"/>
                  </a:cubicBezTo>
                  <a:cubicBezTo>
                    <a:pt x="15" y="10"/>
                    <a:pt x="16" y="11"/>
                    <a:pt x="16" y="11"/>
                  </a:cubicBezTo>
                  <a:cubicBezTo>
                    <a:pt x="16" y="11"/>
                    <a:pt x="17" y="10"/>
                    <a:pt x="16" y="10"/>
                  </a:cubicBezTo>
                  <a:cubicBezTo>
                    <a:pt x="16" y="10"/>
                    <a:pt x="16" y="9"/>
                    <a:pt x="17" y="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1" y="10"/>
                    <a:pt x="22" y="10"/>
                  </a:cubicBezTo>
                  <a:cubicBezTo>
                    <a:pt x="22" y="10"/>
                    <a:pt x="24" y="9"/>
                    <a:pt x="25" y="11"/>
                  </a:cubicBezTo>
                  <a:cubicBezTo>
                    <a:pt x="25" y="11"/>
                    <a:pt x="26" y="13"/>
                    <a:pt x="23" y="14"/>
                  </a:cubicBezTo>
                  <a:cubicBezTo>
                    <a:pt x="23" y="14"/>
                    <a:pt x="22" y="14"/>
                    <a:pt x="21" y="13"/>
                  </a:cubicBezTo>
                  <a:cubicBezTo>
                    <a:pt x="21" y="13"/>
                    <a:pt x="20" y="12"/>
                    <a:pt x="20" y="12"/>
                  </a:cubicBezTo>
                  <a:cubicBezTo>
                    <a:pt x="20" y="12"/>
                    <a:pt x="19" y="12"/>
                    <a:pt x="19" y="13"/>
                  </a:cubicBezTo>
                  <a:cubicBezTo>
                    <a:pt x="19" y="13"/>
                    <a:pt x="19" y="14"/>
                    <a:pt x="18" y="14"/>
                  </a:cubicBezTo>
                  <a:cubicBezTo>
                    <a:pt x="18" y="14"/>
                    <a:pt x="14" y="12"/>
                    <a:pt x="13" y="14"/>
                  </a:cubicBezTo>
                  <a:cubicBezTo>
                    <a:pt x="13" y="14"/>
                    <a:pt x="13" y="17"/>
                    <a:pt x="14" y="16"/>
                  </a:cubicBezTo>
                  <a:cubicBezTo>
                    <a:pt x="14" y="16"/>
                    <a:pt x="15" y="14"/>
                    <a:pt x="16" y="15"/>
                  </a:cubicBezTo>
                  <a:cubicBezTo>
                    <a:pt x="16" y="15"/>
                    <a:pt x="17" y="18"/>
                    <a:pt x="18" y="17"/>
                  </a:cubicBezTo>
                  <a:cubicBezTo>
                    <a:pt x="18" y="17"/>
                    <a:pt x="18" y="15"/>
                    <a:pt x="19" y="14"/>
                  </a:cubicBezTo>
                  <a:cubicBezTo>
                    <a:pt x="19" y="14"/>
                    <a:pt x="20" y="13"/>
                    <a:pt x="20" y="14"/>
                  </a:cubicBezTo>
                  <a:cubicBezTo>
                    <a:pt x="20" y="14"/>
                    <a:pt x="20" y="18"/>
                    <a:pt x="22" y="17"/>
                  </a:cubicBezTo>
                  <a:cubicBezTo>
                    <a:pt x="22" y="17"/>
                    <a:pt x="23" y="17"/>
                    <a:pt x="24" y="16"/>
                  </a:cubicBezTo>
                  <a:cubicBezTo>
                    <a:pt x="24" y="16"/>
                    <a:pt x="25" y="15"/>
                    <a:pt x="25" y="16"/>
                  </a:cubicBezTo>
                  <a:cubicBezTo>
                    <a:pt x="25" y="16"/>
                    <a:pt x="26" y="18"/>
                    <a:pt x="27" y="18"/>
                  </a:cubicBezTo>
                  <a:cubicBezTo>
                    <a:pt x="27" y="18"/>
                    <a:pt x="28" y="18"/>
                    <a:pt x="28" y="19"/>
                  </a:cubicBezTo>
                  <a:cubicBezTo>
                    <a:pt x="28" y="19"/>
                    <a:pt x="29" y="21"/>
                    <a:pt x="27" y="22"/>
                  </a:cubicBezTo>
                  <a:cubicBezTo>
                    <a:pt x="27" y="22"/>
                    <a:pt x="26" y="22"/>
                    <a:pt x="24" y="21"/>
                  </a:cubicBezTo>
                  <a:cubicBezTo>
                    <a:pt x="24" y="21"/>
                    <a:pt x="23" y="20"/>
                    <a:pt x="22" y="20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19"/>
                    <a:pt x="14" y="18"/>
                    <a:pt x="15" y="20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7" y="24"/>
                    <a:pt x="18" y="25"/>
                    <a:pt x="17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7"/>
                    <a:pt x="12" y="21"/>
                    <a:pt x="12" y="19"/>
                  </a:cubicBezTo>
                  <a:cubicBezTo>
                    <a:pt x="12" y="19"/>
                    <a:pt x="12" y="17"/>
                    <a:pt x="13" y="16"/>
                  </a:cubicBezTo>
                  <a:cubicBezTo>
                    <a:pt x="13" y="16"/>
                    <a:pt x="13" y="15"/>
                    <a:pt x="12" y="15"/>
                  </a:cubicBezTo>
                  <a:cubicBezTo>
                    <a:pt x="12" y="15"/>
                    <a:pt x="11" y="14"/>
                    <a:pt x="11" y="12"/>
                  </a:cubicBezTo>
                  <a:cubicBezTo>
                    <a:pt x="11" y="12"/>
                    <a:pt x="8" y="10"/>
                    <a:pt x="8" y="9"/>
                  </a:cubicBezTo>
                  <a:cubicBezTo>
                    <a:pt x="8" y="9"/>
                    <a:pt x="7" y="7"/>
                    <a:pt x="6" y="6"/>
                  </a:cubicBezTo>
                  <a:cubicBezTo>
                    <a:pt x="6" y="6"/>
                    <a:pt x="5" y="5"/>
                    <a:pt x="3" y="4"/>
                  </a:cubicBezTo>
                  <a:cubicBezTo>
                    <a:pt x="3" y="4"/>
                    <a:pt x="0" y="2"/>
                    <a:pt x="2" y="1"/>
                  </a:cubicBezTo>
                  <a:cubicBezTo>
                    <a:pt x="2" y="1"/>
                    <a:pt x="5" y="0"/>
                    <a:pt x="8" y="1"/>
                  </a:cubicBezTo>
                  <a:cubicBezTo>
                    <a:pt x="8" y="1"/>
                    <a:pt x="10" y="2"/>
                    <a:pt x="8" y="3"/>
                  </a:cubicBezTo>
                  <a:cubicBezTo>
                    <a:pt x="8" y="3"/>
                    <a:pt x="7" y="3"/>
                    <a:pt x="8" y="4"/>
                  </a:cubicBezTo>
                  <a:cubicBezTo>
                    <a:pt x="8" y="5"/>
                    <a:pt x="8" y="4"/>
                    <a:pt x="8" y="4"/>
                  </a:cubicBezTo>
                  <a:cubicBezTo>
                    <a:pt x="8" y="4"/>
                    <a:pt x="8" y="4"/>
                    <a:pt x="9" y="4"/>
                  </a:cubicBezTo>
                  <a:cubicBezTo>
                    <a:pt x="9" y="4"/>
                    <a:pt x="10" y="3"/>
                    <a:pt x="11" y="3"/>
                  </a:cubicBezTo>
                  <a:cubicBezTo>
                    <a:pt x="11" y="3"/>
                    <a:pt x="12" y="3"/>
                    <a:pt x="13" y="2"/>
                  </a:cubicBezTo>
                  <a:cubicBezTo>
                    <a:pt x="13" y="2"/>
                    <a:pt x="13" y="2"/>
                    <a:pt x="14" y="2"/>
                  </a:cubicBezTo>
                  <a:cubicBezTo>
                    <a:pt x="14" y="2"/>
                    <a:pt x="15" y="2"/>
                    <a:pt x="15" y="1"/>
                  </a:cubicBezTo>
                  <a:cubicBezTo>
                    <a:pt x="15" y="1"/>
                    <a:pt x="17" y="0"/>
                    <a:pt x="18" y="0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77" name="íšḻîdê"/>
            <p:cNvSpPr/>
            <p:nvPr/>
          </p:nvSpPr>
          <p:spPr bwMode="auto">
            <a:xfrm>
              <a:off x="4171951" y="3254375"/>
              <a:ext cx="73025" cy="57150"/>
            </a:xfrm>
            <a:custGeom>
              <a:avLst/>
              <a:gdLst>
                <a:gd name="T0" fmla="*/ 18 w 22"/>
                <a:gd name="T1" fmla="*/ 3 h 17"/>
                <a:gd name="T2" fmla="*/ 20 w 22"/>
                <a:gd name="T3" fmla="*/ 8 h 17"/>
                <a:gd name="T4" fmla="*/ 22 w 22"/>
                <a:gd name="T5" fmla="*/ 11 h 17"/>
                <a:gd name="T6" fmla="*/ 21 w 22"/>
                <a:gd name="T7" fmla="*/ 13 h 17"/>
                <a:gd name="T8" fmla="*/ 20 w 22"/>
                <a:gd name="T9" fmla="*/ 11 h 17"/>
                <a:gd name="T10" fmla="*/ 16 w 22"/>
                <a:gd name="T11" fmla="*/ 9 h 17"/>
                <a:gd name="T12" fmla="*/ 15 w 22"/>
                <a:gd name="T13" fmla="*/ 10 h 17"/>
                <a:gd name="T14" fmla="*/ 17 w 22"/>
                <a:gd name="T15" fmla="*/ 14 h 17"/>
                <a:gd name="T16" fmla="*/ 16 w 22"/>
                <a:gd name="T17" fmla="*/ 16 h 17"/>
                <a:gd name="T18" fmla="*/ 15 w 22"/>
                <a:gd name="T19" fmla="*/ 15 h 17"/>
                <a:gd name="T20" fmla="*/ 15 w 22"/>
                <a:gd name="T21" fmla="*/ 14 h 17"/>
                <a:gd name="T22" fmla="*/ 14 w 22"/>
                <a:gd name="T23" fmla="*/ 11 h 17"/>
                <a:gd name="T24" fmla="*/ 11 w 22"/>
                <a:gd name="T25" fmla="*/ 11 h 17"/>
                <a:gd name="T26" fmla="*/ 5 w 22"/>
                <a:gd name="T27" fmla="*/ 12 h 17"/>
                <a:gd name="T28" fmla="*/ 5 w 22"/>
                <a:gd name="T29" fmla="*/ 12 h 17"/>
                <a:gd name="T30" fmla="*/ 2 w 22"/>
                <a:gd name="T31" fmla="*/ 8 h 17"/>
                <a:gd name="T32" fmla="*/ 6 w 22"/>
                <a:gd name="T33" fmla="*/ 4 h 17"/>
                <a:gd name="T34" fmla="*/ 6 w 22"/>
                <a:gd name="T35" fmla="*/ 5 h 17"/>
                <a:gd name="T36" fmla="*/ 8 w 22"/>
                <a:gd name="T37" fmla="*/ 10 h 17"/>
                <a:gd name="T38" fmla="*/ 10 w 22"/>
                <a:gd name="T39" fmla="*/ 9 h 17"/>
                <a:gd name="T40" fmla="*/ 11 w 22"/>
                <a:gd name="T41" fmla="*/ 7 h 17"/>
                <a:gd name="T42" fmla="*/ 10 w 22"/>
                <a:gd name="T43" fmla="*/ 3 h 17"/>
                <a:gd name="T44" fmla="*/ 11 w 22"/>
                <a:gd name="T45" fmla="*/ 0 h 17"/>
                <a:gd name="T46" fmla="*/ 12 w 22"/>
                <a:gd name="T47" fmla="*/ 2 h 17"/>
                <a:gd name="T48" fmla="*/ 14 w 22"/>
                <a:gd name="T49" fmla="*/ 7 h 17"/>
                <a:gd name="T50" fmla="*/ 17 w 22"/>
                <a:gd name="T51" fmla="*/ 7 h 17"/>
                <a:gd name="T52" fmla="*/ 17 w 22"/>
                <a:gd name="T53" fmla="*/ 5 h 17"/>
                <a:gd name="T54" fmla="*/ 16 w 22"/>
                <a:gd name="T55" fmla="*/ 2 h 17"/>
                <a:gd name="T56" fmla="*/ 18 w 22"/>
                <a:gd name="T57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" h="17">
                  <a:moveTo>
                    <a:pt x="18" y="3"/>
                  </a:moveTo>
                  <a:cubicBezTo>
                    <a:pt x="18" y="4"/>
                    <a:pt x="18" y="6"/>
                    <a:pt x="20" y="8"/>
                  </a:cubicBezTo>
                  <a:cubicBezTo>
                    <a:pt x="20" y="8"/>
                    <a:pt x="22" y="10"/>
                    <a:pt x="22" y="11"/>
                  </a:cubicBezTo>
                  <a:cubicBezTo>
                    <a:pt x="22" y="11"/>
                    <a:pt x="22" y="13"/>
                    <a:pt x="21" y="13"/>
                  </a:cubicBezTo>
                  <a:cubicBezTo>
                    <a:pt x="21" y="13"/>
                    <a:pt x="20" y="12"/>
                    <a:pt x="20" y="11"/>
                  </a:cubicBezTo>
                  <a:cubicBezTo>
                    <a:pt x="20" y="11"/>
                    <a:pt x="18" y="9"/>
                    <a:pt x="16" y="9"/>
                  </a:cubicBezTo>
                  <a:cubicBezTo>
                    <a:pt x="16" y="9"/>
                    <a:pt x="15" y="9"/>
                    <a:pt x="15" y="10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8" y="15"/>
                    <a:pt x="16" y="16"/>
                  </a:cubicBezTo>
                  <a:cubicBezTo>
                    <a:pt x="16" y="16"/>
                    <a:pt x="15" y="17"/>
                    <a:pt x="15" y="15"/>
                  </a:cubicBezTo>
                  <a:cubicBezTo>
                    <a:pt x="15" y="15"/>
                    <a:pt x="15" y="15"/>
                    <a:pt x="15" y="14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1" y="11"/>
                    <a:pt x="6" y="13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0"/>
                    <a:pt x="0" y="10"/>
                    <a:pt x="2" y="8"/>
                  </a:cubicBezTo>
                  <a:cubicBezTo>
                    <a:pt x="2" y="8"/>
                    <a:pt x="3" y="4"/>
                    <a:pt x="6" y="4"/>
                  </a:cubicBezTo>
                  <a:cubicBezTo>
                    <a:pt x="6" y="4"/>
                    <a:pt x="6" y="4"/>
                    <a:pt x="6" y="5"/>
                  </a:cubicBezTo>
                  <a:cubicBezTo>
                    <a:pt x="6" y="5"/>
                    <a:pt x="6" y="9"/>
                    <a:pt x="8" y="10"/>
                  </a:cubicBezTo>
                  <a:cubicBezTo>
                    <a:pt x="8" y="10"/>
                    <a:pt x="9" y="9"/>
                    <a:pt x="10" y="9"/>
                  </a:cubicBezTo>
                  <a:cubicBezTo>
                    <a:pt x="10" y="9"/>
                    <a:pt x="12" y="9"/>
                    <a:pt x="11" y="7"/>
                  </a:cubicBezTo>
                  <a:cubicBezTo>
                    <a:pt x="11" y="7"/>
                    <a:pt x="11" y="4"/>
                    <a:pt x="10" y="3"/>
                  </a:cubicBezTo>
                  <a:cubicBezTo>
                    <a:pt x="10" y="3"/>
                    <a:pt x="8" y="1"/>
                    <a:pt x="11" y="0"/>
                  </a:cubicBezTo>
                  <a:cubicBezTo>
                    <a:pt x="11" y="0"/>
                    <a:pt x="12" y="1"/>
                    <a:pt x="12" y="2"/>
                  </a:cubicBezTo>
                  <a:cubicBezTo>
                    <a:pt x="12" y="2"/>
                    <a:pt x="12" y="7"/>
                    <a:pt x="14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8" y="6"/>
                    <a:pt x="17" y="5"/>
                  </a:cubicBezTo>
                  <a:cubicBezTo>
                    <a:pt x="17" y="5"/>
                    <a:pt x="14" y="3"/>
                    <a:pt x="16" y="2"/>
                  </a:cubicBezTo>
                  <a:cubicBezTo>
                    <a:pt x="16" y="2"/>
                    <a:pt x="17" y="1"/>
                    <a:pt x="18" y="3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78" name="ïṧľíḍè"/>
            <p:cNvSpPr/>
            <p:nvPr/>
          </p:nvSpPr>
          <p:spPr bwMode="auto">
            <a:xfrm>
              <a:off x="3538538" y="2995613"/>
              <a:ext cx="57150" cy="93663"/>
            </a:xfrm>
            <a:custGeom>
              <a:avLst/>
              <a:gdLst>
                <a:gd name="T0" fmla="*/ 3 w 17"/>
                <a:gd name="T1" fmla="*/ 2 h 28"/>
                <a:gd name="T2" fmla="*/ 2 w 17"/>
                <a:gd name="T3" fmla="*/ 5 h 28"/>
                <a:gd name="T4" fmla="*/ 2 w 17"/>
                <a:gd name="T5" fmla="*/ 8 h 28"/>
                <a:gd name="T6" fmla="*/ 1 w 17"/>
                <a:gd name="T7" fmla="*/ 11 h 28"/>
                <a:gd name="T8" fmla="*/ 4 w 17"/>
                <a:gd name="T9" fmla="*/ 15 h 28"/>
                <a:gd name="T10" fmla="*/ 5 w 17"/>
                <a:gd name="T11" fmla="*/ 19 h 28"/>
                <a:gd name="T12" fmla="*/ 3 w 17"/>
                <a:gd name="T13" fmla="*/ 21 h 28"/>
                <a:gd name="T14" fmla="*/ 1 w 17"/>
                <a:gd name="T15" fmla="*/ 25 h 28"/>
                <a:gd name="T16" fmla="*/ 3 w 17"/>
                <a:gd name="T17" fmla="*/ 26 h 28"/>
                <a:gd name="T18" fmla="*/ 4 w 17"/>
                <a:gd name="T19" fmla="*/ 24 h 28"/>
                <a:gd name="T20" fmla="*/ 6 w 17"/>
                <a:gd name="T21" fmla="*/ 24 h 28"/>
                <a:gd name="T22" fmla="*/ 9 w 17"/>
                <a:gd name="T23" fmla="*/ 28 h 28"/>
                <a:gd name="T24" fmla="*/ 9 w 17"/>
                <a:gd name="T25" fmla="*/ 27 h 28"/>
                <a:gd name="T26" fmla="*/ 9 w 17"/>
                <a:gd name="T27" fmla="*/ 22 h 28"/>
                <a:gd name="T28" fmla="*/ 10 w 17"/>
                <a:gd name="T29" fmla="*/ 19 h 28"/>
                <a:gd name="T30" fmla="*/ 11 w 17"/>
                <a:gd name="T31" fmla="*/ 18 h 28"/>
                <a:gd name="T32" fmla="*/ 13 w 17"/>
                <a:gd name="T33" fmla="*/ 22 h 28"/>
                <a:gd name="T34" fmla="*/ 12 w 17"/>
                <a:gd name="T35" fmla="*/ 23 h 28"/>
                <a:gd name="T36" fmla="*/ 11 w 17"/>
                <a:gd name="T37" fmla="*/ 21 h 28"/>
                <a:gd name="T38" fmla="*/ 11 w 17"/>
                <a:gd name="T39" fmla="*/ 23 h 28"/>
                <a:gd name="T40" fmla="*/ 12 w 17"/>
                <a:gd name="T41" fmla="*/ 24 h 28"/>
                <a:gd name="T42" fmla="*/ 13 w 17"/>
                <a:gd name="T43" fmla="*/ 26 h 28"/>
                <a:gd name="T44" fmla="*/ 16 w 17"/>
                <a:gd name="T45" fmla="*/ 27 h 28"/>
                <a:gd name="T46" fmla="*/ 16 w 17"/>
                <a:gd name="T47" fmla="*/ 24 h 28"/>
                <a:gd name="T48" fmla="*/ 14 w 17"/>
                <a:gd name="T49" fmla="*/ 20 h 28"/>
                <a:gd name="T50" fmla="*/ 13 w 17"/>
                <a:gd name="T51" fmla="*/ 17 h 28"/>
                <a:gd name="T52" fmla="*/ 12 w 17"/>
                <a:gd name="T53" fmla="*/ 14 h 28"/>
                <a:gd name="T54" fmla="*/ 12 w 17"/>
                <a:gd name="T55" fmla="*/ 11 h 28"/>
                <a:gd name="T56" fmla="*/ 7 w 17"/>
                <a:gd name="T57" fmla="*/ 7 h 28"/>
                <a:gd name="T58" fmla="*/ 5 w 17"/>
                <a:gd name="T59" fmla="*/ 11 h 28"/>
                <a:gd name="T60" fmla="*/ 3 w 17"/>
                <a:gd name="T61" fmla="*/ 10 h 28"/>
                <a:gd name="T62" fmla="*/ 3 w 17"/>
                <a:gd name="T63" fmla="*/ 8 h 28"/>
                <a:gd name="T64" fmla="*/ 8 w 17"/>
                <a:gd name="T65" fmla="*/ 1 h 28"/>
                <a:gd name="T66" fmla="*/ 6 w 17"/>
                <a:gd name="T67" fmla="*/ 1 h 28"/>
                <a:gd name="T68" fmla="*/ 3 w 17"/>
                <a:gd name="T69" fmla="*/ 2 h 28"/>
                <a:gd name="T70" fmla="*/ 10 w 17"/>
                <a:gd name="T71" fmla="*/ 13 h 28"/>
                <a:gd name="T72" fmla="*/ 9 w 17"/>
                <a:gd name="T73" fmla="*/ 13 h 28"/>
                <a:gd name="T74" fmla="*/ 7 w 17"/>
                <a:gd name="T75" fmla="*/ 15 h 28"/>
                <a:gd name="T76" fmla="*/ 7 w 17"/>
                <a:gd name="T77" fmla="*/ 16 h 28"/>
                <a:gd name="T78" fmla="*/ 7 w 17"/>
                <a:gd name="T79" fmla="*/ 10 h 28"/>
                <a:gd name="T80" fmla="*/ 10 w 17"/>
                <a:gd name="T81" fmla="*/ 1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7" h="28">
                  <a:moveTo>
                    <a:pt x="3" y="2"/>
                  </a:moveTo>
                  <a:cubicBezTo>
                    <a:pt x="3" y="2"/>
                    <a:pt x="2" y="2"/>
                    <a:pt x="2" y="5"/>
                  </a:cubicBezTo>
                  <a:cubicBezTo>
                    <a:pt x="2" y="5"/>
                    <a:pt x="3" y="7"/>
                    <a:pt x="2" y="8"/>
                  </a:cubicBezTo>
                  <a:cubicBezTo>
                    <a:pt x="2" y="8"/>
                    <a:pt x="0" y="9"/>
                    <a:pt x="1" y="11"/>
                  </a:cubicBezTo>
                  <a:cubicBezTo>
                    <a:pt x="1" y="11"/>
                    <a:pt x="4" y="12"/>
                    <a:pt x="4" y="15"/>
                  </a:cubicBezTo>
                  <a:cubicBezTo>
                    <a:pt x="4" y="15"/>
                    <a:pt x="4" y="17"/>
                    <a:pt x="5" y="19"/>
                  </a:cubicBezTo>
                  <a:cubicBezTo>
                    <a:pt x="5" y="19"/>
                    <a:pt x="6" y="20"/>
                    <a:pt x="3" y="21"/>
                  </a:cubicBezTo>
                  <a:cubicBezTo>
                    <a:pt x="3" y="21"/>
                    <a:pt x="0" y="21"/>
                    <a:pt x="1" y="25"/>
                  </a:cubicBezTo>
                  <a:cubicBezTo>
                    <a:pt x="1" y="25"/>
                    <a:pt x="1" y="27"/>
                    <a:pt x="3" y="26"/>
                  </a:cubicBezTo>
                  <a:cubicBezTo>
                    <a:pt x="3" y="26"/>
                    <a:pt x="4" y="25"/>
                    <a:pt x="4" y="24"/>
                  </a:cubicBezTo>
                  <a:cubicBezTo>
                    <a:pt x="4" y="24"/>
                    <a:pt x="6" y="23"/>
                    <a:pt x="6" y="24"/>
                  </a:cubicBezTo>
                  <a:cubicBezTo>
                    <a:pt x="6" y="24"/>
                    <a:pt x="7" y="28"/>
                    <a:pt x="9" y="28"/>
                  </a:cubicBezTo>
                  <a:cubicBezTo>
                    <a:pt x="9" y="28"/>
                    <a:pt x="9" y="28"/>
                    <a:pt x="9" y="27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10" y="19"/>
                    <a:pt x="10" y="19"/>
                  </a:cubicBezTo>
                  <a:cubicBezTo>
                    <a:pt x="10" y="19"/>
                    <a:pt x="11" y="17"/>
                    <a:pt x="11" y="18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0" y="21"/>
                    <a:pt x="11" y="23"/>
                  </a:cubicBezTo>
                  <a:cubicBezTo>
                    <a:pt x="11" y="23"/>
                    <a:pt x="12" y="24"/>
                    <a:pt x="12" y="24"/>
                  </a:cubicBezTo>
                  <a:cubicBezTo>
                    <a:pt x="12" y="24"/>
                    <a:pt x="13" y="25"/>
                    <a:pt x="13" y="26"/>
                  </a:cubicBezTo>
                  <a:cubicBezTo>
                    <a:pt x="13" y="26"/>
                    <a:pt x="14" y="28"/>
                    <a:pt x="16" y="27"/>
                  </a:cubicBezTo>
                  <a:cubicBezTo>
                    <a:pt x="16" y="27"/>
                    <a:pt x="17" y="26"/>
                    <a:pt x="16" y="24"/>
                  </a:cubicBezTo>
                  <a:cubicBezTo>
                    <a:pt x="16" y="24"/>
                    <a:pt x="15" y="20"/>
                    <a:pt x="14" y="20"/>
                  </a:cubicBezTo>
                  <a:cubicBezTo>
                    <a:pt x="14" y="20"/>
                    <a:pt x="13" y="18"/>
                    <a:pt x="13" y="17"/>
                  </a:cubicBezTo>
                  <a:cubicBezTo>
                    <a:pt x="13" y="17"/>
                    <a:pt x="13" y="14"/>
                    <a:pt x="12" y="14"/>
                  </a:cubicBezTo>
                  <a:cubicBezTo>
                    <a:pt x="12" y="14"/>
                    <a:pt x="12" y="13"/>
                    <a:pt x="12" y="11"/>
                  </a:cubicBezTo>
                  <a:cubicBezTo>
                    <a:pt x="12" y="11"/>
                    <a:pt x="11" y="6"/>
                    <a:pt x="7" y="7"/>
                  </a:cubicBezTo>
                  <a:cubicBezTo>
                    <a:pt x="7" y="7"/>
                    <a:pt x="5" y="8"/>
                    <a:pt x="5" y="11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2" y="9"/>
                    <a:pt x="3" y="8"/>
                  </a:cubicBezTo>
                  <a:cubicBezTo>
                    <a:pt x="3" y="8"/>
                    <a:pt x="10" y="5"/>
                    <a:pt x="8" y="1"/>
                  </a:cubicBezTo>
                  <a:cubicBezTo>
                    <a:pt x="8" y="1"/>
                    <a:pt x="7" y="0"/>
                    <a:pt x="6" y="1"/>
                  </a:cubicBezTo>
                  <a:cubicBezTo>
                    <a:pt x="6" y="1"/>
                    <a:pt x="4" y="2"/>
                    <a:pt x="3" y="2"/>
                  </a:cubicBezTo>
                  <a:close/>
                  <a:moveTo>
                    <a:pt x="10" y="13"/>
                  </a:moveTo>
                  <a:cubicBezTo>
                    <a:pt x="10" y="14"/>
                    <a:pt x="9" y="13"/>
                    <a:pt x="9" y="13"/>
                  </a:cubicBezTo>
                  <a:cubicBezTo>
                    <a:pt x="6" y="12"/>
                    <a:pt x="7" y="15"/>
                    <a:pt x="7" y="15"/>
                  </a:cubicBezTo>
                  <a:cubicBezTo>
                    <a:pt x="8" y="16"/>
                    <a:pt x="7" y="16"/>
                    <a:pt x="7" y="16"/>
                  </a:cubicBezTo>
                  <a:cubicBezTo>
                    <a:pt x="5" y="11"/>
                    <a:pt x="7" y="10"/>
                    <a:pt x="7" y="10"/>
                  </a:cubicBezTo>
                  <a:cubicBezTo>
                    <a:pt x="8" y="10"/>
                    <a:pt x="10" y="13"/>
                    <a:pt x="10" y="13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79" name="íṥļîḍè"/>
            <p:cNvSpPr/>
            <p:nvPr/>
          </p:nvSpPr>
          <p:spPr bwMode="auto">
            <a:xfrm>
              <a:off x="3581401" y="2982913"/>
              <a:ext cx="42863" cy="42863"/>
            </a:xfrm>
            <a:custGeom>
              <a:avLst/>
              <a:gdLst>
                <a:gd name="T0" fmla="*/ 1 w 13"/>
                <a:gd name="T1" fmla="*/ 6 h 13"/>
                <a:gd name="T2" fmla="*/ 3 w 13"/>
                <a:gd name="T3" fmla="*/ 3 h 13"/>
                <a:gd name="T4" fmla="*/ 8 w 13"/>
                <a:gd name="T5" fmla="*/ 3 h 13"/>
                <a:gd name="T6" fmla="*/ 8 w 13"/>
                <a:gd name="T7" fmla="*/ 5 h 13"/>
                <a:gd name="T8" fmla="*/ 9 w 13"/>
                <a:gd name="T9" fmla="*/ 6 h 13"/>
                <a:gd name="T10" fmla="*/ 12 w 13"/>
                <a:gd name="T11" fmla="*/ 4 h 13"/>
                <a:gd name="T12" fmla="*/ 12 w 13"/>
                <a:gd name="T13" fmla="*/ 5 h 13"/>
                <a:gd name="T14" fmla="*/ 8 w 13"/>
                <a:gd name="T15" fmla="*/ 8 h 13"/>
                <a:gd name="T16" fmla="*/ 5 w 13"/>
                <a:gd name="T17" fmla="*/ 10 h 13"/>
                <a:gd name="T18" fmla="*/ 1 w 13"/>
                <a:gd name="T19" fmla="*/ 13 h 13"/>
                <a:gd name="T20" fmla="*/ 1 w 13"/>
                <a:gd name="T21" fmla="*/ 11 h 13"/>
                <a:gd name="T22" fmla="*/ 4 w 13"/>
                <a:gd name="T23" fmla="*/ 8 h 13"/>
                <a:gd name="T24" fmla="*/ 2 w 13"/>
                <a:gd name="T25" fmla="*/ 7 h 13"/>
                <a:gd name="T26" fmla="*/ 1 w 13"/>
                <a:gd name="T27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" h="13">
                  <a:moveTo>
                    <a:pt x="1" y="6"/>
                  </a:moveTo>
                  <a:cubicBezTo>
                    <a:pt x="1" y="6"/>
                    <a:pt x="1" y="4"/>
                    <a:pt x="3" y="3"/>
                  </a:cubicBezTo>
                  <a:cubicBezTo>
                    <a:pt x="3" y="3"/>
                    <a:pt x="6" y="0"/>
                    <a:pt x="8" y="3"/>
                  </a:cubicBezTo>
                  <a:cubicBezTo>
                    <a:pt x="8" y="3"/>
                    <a:pt x="9" y="4"/>
                    <a:pt x="8" y="5"/>
                  </a:cubicBezTo>
                  <a:cubicBezTo>
                    <a:pt x="8" y="5"/>
                    <a:pt x="7" y="6"/>
                    <a:pt x="9" y="6"/>
                  </a:cubicBezTo>
                  <a:cubicBezTo>
                    <a:pt x="9" y="6"/>
                    <a:pt x="11" y="5"/>
                    <a:pt x="12" y="4"/>
                  </a:cubicBezTo>
                  <a:cubicBezTo>
                    <a:pt x="12" y="4"/>
                    <a:pt x="13" y="3"/>
                    <a:pt x="12" y="5"/>
                  </a:cubicBezTo>
                  <a:cubicBezTo>
                    <a:pt x="12" y="5"/>
                    <a:pt x="11" y="7"/>
                    <a:pt x="8" y="8"/>
                  </a:cubicBezTo>
                  <a:cubicBezTo>
                    <a:pt x="8" y="8"/>
                    <a:pt x="6" y="7"/>
                    <a:pt x="5" y="10"/>
                  </a:cubicBezTo>
                  <a:cubicBezTo>
                    <a:pt x="5" y="10"/>
                    <a:pt x="3" y="13"/>
                    <a:pt x="1" y="13"/>
                  </a:cubicBezTo>
                  <a:cubicBezTo>
                    <a:pt x="1" y="13"/>
                    <a:pt x="0" y="12"/>
                    <a:pt x="1" y="11"/>
                  </a:cubicBezTo>
                  <a:cubicBezTo>
                    <a:pt x="1" y="11"/>
                    <a:pt x="4" y="10"/>
                    <a:pt x="4" y="8"/>
                  </a:cubicBezTo>
                  <a:cubicBezTo>
                    <a:pt x="4" y="8"/>
                    <a:pt x="3" y="7"/>
                    <a:pt x="2" y="7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80" name="ïŝḷîde"/>
            <p:cNvSpPr/>
            <p:nvPr/>
          </p:nvSpPr>
          <p:spPr bwMode="auto">
            <a:xfrm>
              <a:off x="3595688" y="3008313"/>
              <a:ext cx="65088" cy="63500"/>
            </a:xfrm>
            <a:custGeom>
              <a:avLst/>
              <a:gdLst>
                <a:gd name="T0" fmla="*/ 0 w 20"/>
                <a:gd name="T1" fmla="*/ 7 h 19"/>
                <a:gd name="T2" fmla="*/ 4 w 20"/>
                <a:gd name="T3" fmla="*/ 3 h 19"/>
                <a:gd name="T4" fmla="*/ 7 w 20"/>
                <a:gd name="T5" fmla="*/ 2 h 19"/>
                <a:gd name="T6" fmla="*/ 7 w 20"/>
                <a:gd name="T7" fmla="*/ 4 h 19"/>
                <a:gd name="T8" fmla="*/ 9 w 20"/>
                <a:gd name="T9" fmla="*/ 11 h 19"/>
                <a:gd name="T10" fmla="*/ 15 w 20"/>
                <a:gd name="T11" fmla="*/ 10 h 19"/>
                <a:gd name="T12" fmla="*/ 14 w 20"/>
                <a:gd name="T13" fmla="*/ 7 h 19"/>
                <a:gd name="T14" fmla="*/ 17 w 20"/>
                <a:gd name="T15" fmla="*/ 10 h 19"/>
                <a:gd name="T16" fmla="*/ 17 w 20"/>
                <a:gd name="T17" fmla="*/ 15 h 19"/>
                <a:gd name="T18" fmla="*/ 15 w 20"/>
                <a:gd name="T19" fmla="*/ 16 h 19"/>
                <a:gd name="T20" fmla="*/ 7 w 20"/>
                <a:gd name="T21" fmla="*/ 12 h 19"/>
                <a:gd name="T22" fmla="*/ 5 w 20"/>
                <a:gd name="T23" fmla="*/ 9 h 19"/>
                <a:gd name="T24" fmla="*/ 3 w 20"/>
                <a:gd name="T25" fmla="*/ 8 h 19"/>
                <a:gd name="T26" fmla="*/ 2 w 20"/>
                <a:gd name="T27" fmla="*/ 10 h 19"/>
                <a:gd name="T28" fmla="*/ 1 w 20"/>
                <a:gd name="T29" fmla="*/ 19 h 19"/>
                <a:gd name="T30" fmla="*/ 0 w 20"/>
                <a:gd name="T31" fmla="*/ 18 h 19"/>
                <a:gd name="T32" fmla="*/ 0 w 20"/>
                <a:gd name="T33" fmla="*/ 15 h 19"/>
                <a:gd name="T34" fmla="*/ 0 w 20"/>
                <a:gd name="T35" fmla="*/ 13 h 19"/>
                <a:gd name="T36" fmla="*/ 0 w 20"/>
                <a:gd name="T37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19">
                  <a:moveTo>
                    <a:pt x="0" y="7"/>
                  </a:moveTo>
                  <a:cubicBezTo>
                    <a:pt x="0" y="7"/>
                    <a:pt x="4" y="5"/>
                    <a:pt x="4" y="3"/>
                  </a:cubicBezTo>
                  <a:cubicBezTo>
                    <a:pt x="4" y="3"/>
                    <a:pt x="5" y="0"/>
                    <a:pt x="7" y="2"/>
                  </a:cubicBezTo>
                  <a:cubicBezTo>
                    <a:pt x="7" y="2"/>
                    <a:pt x="8" y="2"/>
                    <a:pt x="7" y="4"/>
                  </a:cubicBezTo>
                  <a:cubicBezTo>
                    <a:pt x="7" y="4"/>
                    <a:pt x="6" y="9"/>
                    <a:pt x="9" y="11"/>
                  </a:cubicBezTo>
                  <a:cubicBezTo>
                    <a:pt x="9" y="11"/>
                    <a:pt x="15" y="14"/>
                    <a:pt x="15" y="10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7"/>
                    <a:pt x="14" y="7"/>
                    <a:pt x="17" y="10"/>
                  </a:cubicBezTo>
                  <a:cubicBezTo>
                    <a:pt x="17" y="10"/>
                    <a:pt x="20" y="13"/>
                    <a:pt x="17" y="15"/>
                  </a:cubicBezTo>
                  <a:cubicBezTo>
                    <a:pt x="17" y="15"/>
                    <a:pt x="16" y="15"/>
                    <a:pt x="15" y="16"/>
                  </a:cubicBezTo>
                  <a:cubicBezTo>
                    <a:pt x="15" y="16"/>
                    <a:pt x="9" y="17"/>
                    <a:pt x="7" y="12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5" y="7"/>
                    <a:pt x="3" y="8"/>
                  </a:cubicBezTo>
                  <a:cubicBezTo>
                    <a:pt x="3" y="8"/>
                    <a:pt x="2" y="8"/>
                    <a:pt x="2" y="10"/>
                  </a:cubicBezTo>
                  <a:cubicBezTo>
                    <a:pt x="2" y="10"/>
                    <a:pt x="4" y="17"/>
                    <a:pt x="1" y="19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18"/>
                    <a:pt x="0" y="17"/>
                    <a:pt x="0" y="15"/>
                  </a:cubicBezTo>
                  <a:cubicBezTo>
                    <a:pt x="0" y="15"/>
                    <a:pt x="0" y="15"/>
                    <a:pt x="0" y="13"/>
                  </a:cubicBezTo>
                  <a:cubicBezTo>
                    <a:pt x="0" y="13"/>
                    <a:pt x="1" y="8"/>
                    <a:pt x="0" y="7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81" name="î$ľíḍê"/>
            <p:cNvSpPr/>
            <p:nvPr/>
          </p:nvSpPr>
          <p:spPr bwMode="auto">
            <a:xfrm>
              <a:off x="3690938" y="3187700"/>
              <a:ext cx="315913" cy="468313"/>
            </a:xfrm>
            <a:custGeom>
              <a:avLst/>
              <a:gdLst>
                <a:gd name="T0" fmla="*/ 96 w 96"/>
                <a:gd name="T1" fmla="*/ 0 h 141"/>
                <a:gd name="T2" fmla="*/ 0 w 96"/>
                <a:gd name="T3" fmla="*/ 45 h 141"/>
                <a:gd name="T4" fmla="*/ 26 w 96"/>
                <a:gd name="T5" fmla="*/ 74 h 141"/>
                <a:gd name="T6" fmla="*/ 5 w 96"/>
                <a:gd name="T7" fmla="*/ 141 h 141"/>
                <a:gd name="T8" fmla="*/ 96 w 96"/>
                <a:gd name="T9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141">
                  <a:moveTo>
                    <a:pt x="96" y="0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0" y="45"/>
                    <a:pt x="33" y="47"/>
                    <a:pt x="26" y="74"/>
                  </a:cubicBezTo>
                  <a:cubicBezTo>
                    <a:pt x="5" y="141"/>
                    <a:pt x="5" y="141"/>
                    <a:pt x="5" y="141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</p:grpSp>
      <p:sp>
        <p:nvSpPr>
          <p:cNvPr id="90" name="内容占位符 88"/>
          <p:cNvSpPr>
            <a:spLocks noGrp="1"/>
          </p:cNvSpPr>
          <p:nvPr>
            <p:ph sz="quarter" idx="11" hasCustomPrompt="1"/>
          </p:nvPr>
        </p:nvSpPr>
        <p:spPr>
          <a:xfrm>
            <a:off x="3926584" y="3019542"/>
            <a:ext cx="4373355" cy="360943"/>
          </a:xfrm>
        </p:spPr>
        <p:txBody>
          <a:bodyPr lIns="0" rIns="0">
            <a:normAutofit/>
          </a:bodyPr>
          <a:lstStyle>
            <a:lvl1pPr marL="0" indent="0" algn="dist" defTabSz="914400" rtl="0" eaLnBrk="1" latinLnBrk="0" hangingPunct="1">
              <a:buFontTx/>
              <a:buNone/>
              <a:defRPr lang="zh-CN" altLang="en-US" sz="1800" kern="1200" spc="3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+mn-ea"/>
                <a:cs typeface="+mn-cs"/>
              </a:defRPr>
            </a:lvl1pPr>
          </a:lstStyle>
          <a:p>
            <a:pPr algn="dist"/>
            <a:r>
              <a:rPr lang="en-US" altLang="zh-CN" spc="300" dirty="0">
                <a:solidFill>
                  <a:schemeClr val="bg1"/>
                </a:solidFill>
              </a:rPr>
              <a:t>PART  ONE</a:t>
            </a:r>
            <a:endParaRPr lang="zh-CN" altLang="en-US" spc="300" dirty="0">
              <a:solidFill>
                <a:schemeClr val="bg1"/>
              </a:solidFill>
            </a:endParaRPr>
          </a:p>
        </p:txBody>
      </p:sp>
      <p:sp>
        <p:nvSpPr>
          <p:cNvPr id="91" name="内容占位符 88"/>
          <p:cNvSpPr>
            <a:spLocks noGrp="1"/>
          </p:cNvSpPr>
          <p:nvPr>
            <p:ph sz="quarter" idx="12" hasCustomPrompt="1"/>
          </p:nvPr>
        </p:nvSpPr>
        <p:spPr>
          <a:xfrm>
            <a:off x="3913973" y="4236120"/>
            <a:ext cx="4373355" cy="234914"/>
          </a:xfrm>
        </p:spPr>
        <p:txBody>
          <a:bodyPr lIns="0" rIns="0">
            <a:normAutofit/>
          </a:bodyPr>
          <a:lstStyle>
            <a:lvl1pPr marL="0" indent="0" algn="ctr" defTabSz="914400" rtl="0" eaLnBrk="1" latinLnBrk="0" hangingPunct="1">
              <a:buFontTx/>
              <a:buNone/>
              <a:defRPr lang="zh-CN" altLang="en-US" sz="1200" kern="1200" spc="3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zh-CN" altLang="en-US" dirty="0"/>
              <a:t>请输入小标题的英文翻译</a:t>
            </a:r>
            <a:endParaRPr lang="zh-CN" altLang="en-US" dirty="0"/>
          </a:p>
        </p:txBody>
      </p:sp>
      <p:sp>
        <p:nvSpPr>
          <p:cNvPr id="93" name="文本占位符 92"/>
          <p:cNvSpPr>
            <a:spLocks noGrp="1"/>
          </p:cNvSpPr>
          <p:nvPr>
            <p:ph type="body" sz="quarter" idx="13" hasCustomPrompt="1"/>
          </p:nvPr>
        </p:nvSpPr>
        <p:spPr>
          <a:xfrm>
            <a:off x="3913973" y="3721920"/>
            <a:ext cx="4373355" cy="427786"/>
          </a:xfrm>
        </p:spPr>
        <p:txBody>
          <a:bodyPr lIns="0" rIns="0">
            <a:normAutofit/>
          </a:bodyPr>
          <a:lstStyle>
            <a:lvl1pPr marL="0" indent="0" algn="ctr">
              <a:buFontTx/>
              <a:buNone/>
              <a:defRPr lang="zh-CN" altLang="en-US" sz="3600" kern="1200" spc="600" dirty="0" smtClean="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请输入小标题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带小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1" name="直接连接符 120"/>
          <p:cNvCxnSpPr/>
          <p:nvPr userDrawn="1"/>
        </p:nvCxnSpPr>
        <p:spPr>
          <a:xfrm>
            <a:off x="100206" y="609600"/>
            <a:ext cx="1194174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文本占位符 122"/>
          <p:cNvSpPr>
            <a:spLocks noGrp="1"/>
          </p:cNvSpPr>
          <p:nvPr>
            <p:ph type="body" sz="quarter" idx="10" hasCustomPrompt="1"/>
          </p:nvPr>
        </p:nvSpPr>
        <p:spPr>
          <a:xfrm>
            <a:off x="686252" y="205207"/>
            <a:ext cx="6485304" cy="432823"/>
          </a:xfrm>
        </p:spPr>
        <p:txBody>
          <a:bodyPr lIns="0" rIns="0">
            <a:normAutofit/>
          </a:bodyPr>
          <a:lstStyle>
            <a:lvl1pPr marL="0" indent="0">
              <a:buFontTx/>
              <a:buNone/>
              <a:defRPr sz="1600"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请输入本页的小标题</a:t>
            </a:r>
            <a:endParaRPr lang="zh-CN" altLang="en-US" dirty="0"/>
          </a:p>
        </p:txBody>
      </p:sp>
      <p:grpSp>
        <p:nvGrpSpPr>
          <p:cNvPr id="124" name="ïsḻiḓê"/>
          <p:cNvGrpSpPr/>
          <p:nvPr userDrawn="1"/>
        </p:nvGrpSpPr>
        <p:grpSpPr>
          <a:xfrm>
            <a:off x="148561" y="109181"/>
            <a:ext cx="464185" cy="466907"/>
            <a:chOff x="3275013" y="2886075"/>
            <a:chExt cx="1082675" cy="1089025"/>
          </a:xfrm>
        </p:grpSpPr>
        <p:sp>
          <p:nvSpPr>
            <p:cNvPr id="125" name="ïSḷíḑe"/>
            <p:cNvSpPr/>
            <p:nvPr/>
          </p:nvSpPr>
          <p:spPr bwMode="auto">
            <a:xfrm>
              <a:off x="3275013" y="2886075"/>
              <a:ext cx="1082675" cy="1089025"/>
            </a:xfrm>
            <a:prstGeom prst="ellipse">
              <a:avLst/>
            </a:pr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26" name="îṧḷîḓe"/>
            <p:cNvSpPr/>
            <p:nvPr/>
          </p:nvSpPr>
          <p:spPr bwMode="auto">
            <a:xfrm>
              <a:off x="3290888" y="2903538"/>
              <a:ext cx="1052513" cy="10588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27" name="iṧļîḓè"/>
            <p:cNvSpPr/>
            <p:nvPr/>
          </p:nvSpPr>
          <p:spPr bwMode="auto">
            <a:xfrm>
              <a:off x="3452813" y="3065463"/>
              <a:ext cx="730250" cy="733425"/>
            </a:xfrm>
            <a:prstGeom prst="ellipse">
              <a:avLst/>
            </a:pr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28" name="í$ḻiḓê"/>
            <p:cNvSpPr/>
            <p:nvPr/>
          </p:nvSpPr>
          <p:spPr bwMode="auto">
            <a:xfrm>
              <a:off x="3467101" y="3078163"/>
              <a:ext cx="701675" cy="70802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29" name="íŝḻîďê"/>
            <p:cNvSpPr/>
            <p:nvPr/>
          </p:nvSpPr>
          <p:spPr bwMode="auto">
            <a:xfrm>
              <a:off x="3703638" y="3214688"/>
              <a:ext cx="354013" cy="465138"/>
            </a:xfrm>
            <a:custGeom>
              <a:avLst/>
              <a:gdLst>
                <a:gd name="T0" fmla="*/ 223 w 223"/>
                <a:gd name="T1" fmla="*/ 0 h 293"/>
                <a:gd name="T2" fmla="*/ 220 w 223"/>
                <a:gd name="T3" fmla="*/ 0 h 293"/>
                <a:gd name="T4" fmla="*/ 0 w 223"/>
                <a:gd name="T5" fmla="*/ 103 h 293"/>
                <a:gd name="T6" fmla="*/ 83 w 223"/>
                <a:gd name="T7" fmla="*/ 115 h 293"/>
                <a:gd name="T8" fmla="*/ 29 w 223"/>
                <a:gd name="T9" fmla="*/ 293 h 293"/>
                <a:gd name="T10" fmla="*/ 223 w 223"/>
                <a:gd name="T11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3" h="293">
                  <a:moveTo>
                    <a:pt x="223" y="0"/>
                  </a:moveTo>
                  <a:lnTo>
                    <a:pt x="220" y="0"/>
                  </a:lnTo>
                  <a:lnTo>
                    <a:pt x="0" y="103"/>
                  </a:lnTo>
                  <a:lnTo>
                    <a:pt x="83" y="115"/>
                  </a:lnTo>
                  <a:lnTo>
                    <a:pt x="29" y="293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30" name="í$ḻíďê"/>
            <p:cNvSpPr/>
            <p:nvPr/>
          </p:nvSpPr>
          <p:spPr bwMode="auto">
            <a:xfrm>
              <a:off x="3681413" y="3171825"/>
              <a:ext cx="153988" cy="142875"/>
            </a:xfrm>
            <a:custGeom>
              <a:avLst/>
              <a:gdLst>
                <a:gd name="T0" fmla="*/ 25 w 47"/>
                <a:gd name="T1" fmla="*/ 0 h 43"/>
                <a:gd name="T2" fmla="*/ 22 w 47"/>
                <a:gd name="T3" fmla="*/ 20 h 43"/>
                <a:gd name="T4" fmla="*/ 0 w 47"/>
                <a:gd name="T5" fmla="*/ 23 h 43"/>
                <a:gd name="T6" fmla="*/ 22 w 47"/>
                <a:gd name="T7" fmla="*/ 27 h 43"/>
                <a:gd name="T8" fmla="*/ 24 w 47"/>
                <a:gd name="T9" fmla="*/ 43 h 43"/>
                <a:gd name="T10" fmla="*/ 28 w 47"/>
                <a:gd name="T11" fmla="*/ 27 h 43"/>
                <a:gd name="T12" fmla="*/ 47 w 47"/>
                <a:gd name="T13" fmla="*/ 24 h 43"/>
                <a:gd name="T14" fmla="*/ 29 w 47"/>
                <a:gd name="T15" fmla="*/ 20 h 43"/>
                <a:gd name="T16" fmla="*/ 25 w 47"/>
                <a:gd name="T1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43">
                  <a:moveTo>
                    <a:pt x="25" y="0"/>
                  </a:moveTo>
                  <a:cubicBezTo>
                    <a:pt x="25" y="0"/>
                    <a:pt x="21" y="18"/>
                    <a:pt x="22" y="20"/>
                  </a:cubicBezTo>
                  <a:cubicBezTo>
                    <a:pt x="22" y="20"/>
                    <a:pt x="5" y="21"/>
                    <a:pt x="0" y="23"/>
                  </a:cubicBezTo>
                  <a:cubicBezTo>
                    <a:pt x="0" y="23"/>
                    <a:pt x="5" y="26"/>
                    <a:pt x="22" y="27"/>
                  </a:cubicBezTo>
                  <a:cubicBezTo>
                    <a:pt x="22" y="27"/>
                    <a:pt x="22" y="38"/>
                    <a:pt x="24" y="43"/>
                  </a:cubicBezTo>
                  <a:cubicBezTo>
                    <a:pt x="24" y="43"/>
                    <a:pt x="26" y="43"/>
                    <a:pt x="28" y="27"/>
                  </a:cubicBezTo>
                  <a:cubicBezTo>
                    <a:pt x="28" y="27"/>
                    <a:pt x="41" y="27"/>
                    <a:pt x="47" y="24"/>
                  </a:cubicBezTo>
                  <a:cubicBezTo>
                    <a:pt x="47" y="24"/>
                    <a:pt x="36" y="20"/>
                    <a:pt x="29" y="20"/>
                  </a:cubicBezTo>
                  <a:cubicBezTo>
                    <a:pt x="29" y="20"/>
                    <a:pt x="27" y="4"/>
                    <a:pt x="25" y="0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31" name="ïśḻîdé"/>
            <p:cNvSpPr/>
            <p:nvPr/>
          </p:nvSpPr>
          <p:spPr bwMode="auto">
            <a:xfrm>
              <a:off x="3532188" y="3271838"/>
              <a:ext cx="198438" cy="298450"/>
            </a:xfrm>
            <a:custGeom>
              <a:avLst/>
              <a:gdLst>
                <a:gd name="T0" fmla="*/ 60 w 60"/>
                <a:gd name="T1" fmla="*/ 0 h 90"/>
                <a:gd name="T2" fmla="*/ 0 w 60"/>
                <a:gd name="T3" fmla="*/ 46 h 90"/>
                <a:gd name="T4" fmla="*/ 19 w 60"/>
                <a:gd name="T5" fmla="*/ 77 h 90"/>
                <a:gd name="T6" fmla="*/ 59 w 60"/>
                <a:gd name="T7" fmla="*/ 90 h 90"/>
                <a:gd name="T8" fmla="*/ 33 w 60"/>
                <a:gd name="T9" fmla="*/ 50 h 90"/>
                <a:gd name="T10" fmla="*/ 60 w 60"/>
                <a:gd name="T1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90">
                  <a:moveTo>
                    <a:pt x="60" y="0"/>
                  </a:moveTo>
                  <a:cubicBezTo>
                    <a:pt x="60" y="0"/>
                    <a:pt x="2" y="6"/>
                    <a:pt x="0" y="46"/>
                  </a:cubicBezTo>
                  <a:cubicBezTo>
                    <a:pt x="0" y="46"/>
                    <a:pt x="0" y="63"/>
                    <a:pt x="19" y="77"/>
                  </a:cubicBezTo>
                  <a:cubicBezTo>
                    <a:pt x="19" y="77"/>
                    <a:pt x="41" y="90"/>
                    <a:pt x="59" y="90"/>
                  </a:cubicBezTo>
                  <a:cubicBezTo>
                    <a:pt x="59" y="90"/>
                    <a:pt x="36" y="75"/>
                    <a:pt x="33" y="50"/>
                  </a:cubicBezTo>
                  <a:cubicBezTo>
                    <a:pt x="33" y="50"/>
                    <a:pt x="28" y="16"/>
                    <a:pt x="60" y="0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32" name="ïṩ1îḍè"/>
            <p:cNvSpPr/>
            <p:nvPr/>
          </p:nvSpPr>
          <p:spPr bwMode="auto">
            <a:xfrm>
              <a:off x="3852863" y="3324225"/>
              <a:ext cx="214313" cy="249238"/>
            </a:xfrm>
            <a:custGeom>
              <a:avLst/>
              <a:gdLst>
                <a:gd name="T0" fmla="*/ 33 w 65"/>
                <a:gd name="T1" fmla="*/ 19 h 75"/>
                <a:gd name="T2" fmla="*/ 0 w 65"/>
                <a:gd name="T3" fmla="*/ 75 h 75"/>
                <a:gd name="T4" fmla="*/ 64 w 65"/>
                <a:gd name="T5" fmla="*/ 30 h 75"/>
                <a:gd name="T6" fmla="*/ 46 w 65"/>
                <a:gd name="T7" fmla="*/ 0 h 75"/>
                <a:gd name="T8" fmla="*/ 33 w 65"/>
                <a:gd name="T9" fmla="*/ 19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75">
                  <a:moveTo>
                    <a:pt x="33" y="19"/>
                  </a:moveTo>
                  <a:cubicBezTo>
                    <a:pt x="33" y="19"/>
                    <a:pt x="42" y="58"/>
                    <a:pt x="0" y="75"/>
                  </a:cubicBezTo>
                  <a:cubicBezTo>
                    <a:pt x="0" y="75"/>
                    <a:pt x="54" y="74"/>
                    <a:pt x="64" y="30"/>
                  </a:cubicBezTo>
                  <a:cubicBezTo>
                    <a:pt x="64" y="30"/>
                    <a:pt x="65" y="11"/>
                    <a:pt x="46" y="0"/>
                  </a:cubicBezTo>
                  <a:lnTo>
                    <a:pt x="33" y="19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33" name="ïṡḷiḓè"/>
            <p:cNvSpPr/>
            <p:nvPr/>
          </p:nvSpPr>
          <p:spPr bwMode="auto">
            <a:xfrm>
              <a:off x="3535363" y="3467100"/>
              <a:ext cx="217488" cy="26988"/>
            </a:xfrm>
            <a:custGeom>
              <a:avLst/>
              <a:gdLst>
                <a:gd name="T0" fmla="*/ 2 w 137"/>
                <a:gd name="T1" fmla="*/ 0 h 17"/>
                <a:gd name="T2" fmla="*/ 137 w 137"/>
                <a:gd name="T3" fmla="*/ 0 h 17"/>
                <a:gd name="T4" fmla="*/ 133 w 137"/>
                <a:gd name="T5" fmla="*/ 15 h 17"/>
                <a:gd name="T6" fmla="*/ 0 w 137"/>
                <a:gd name="T7" fmla="*/ 17 h 17"/>
                <a:gd name="T8" fmla="*/ 2 w 137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" h="17">
                  <a:moveTo>
                    <a:pt x="2" y="0"/>
                  </a:moveTo>
                  <a:lnTo>
                    <a:pt x="137" y="0"/>
                  </a:lnTo>
                  <a:lnTo>
                    <a:pt x="133" y="15"/>
                  </a:lnTo>
                  <a:lnTo>
                    <a:pt x="0" y="17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004098"/>
            </a:solidFill>
            <a:ln w="9525" cap="flat">
              <a:solidFill>
                <a:srgbClr val="FFFFFF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34" name="iŝlïďê"/>
            <p:cNvSpPr/>
            <p:nvPr/>
          </p:nvSpPr>
          <p:spPr bwMode="auto">
            <a:xfrm>
              <a:off x="3525838" y="3517900"/>
              <a:ext cx="217488" cy="25400"/>
            </a:xfrm>
            <a:custGeom>
              <a:avLst/>
              <a:gdLst>
                <a:gd name="T0" fmla="*/ 4 w 137"/>
                <a:gd name="T1" fmla="*/ 2 h 16"/>
                <a:gd name="T2" fmla="*/ 137 w 137"/>
                <a:gd name="T3" fmla="*/ 0 h 16"/>
                <a:gd name="T4" fmla="*/ 133 w 137"/>
                <a:gd name="T5" fmla="*/ 16 h 16"/>
                <a:gd name="T6" fmla="*/ 0 w 137"/>
                <a:gd name="T7" fmla="*/ 16 h 16"/>
                <a:gd name="T8" fmla="*/ 4 w 137"/>
                <a:gd name="T9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" h="16">
                  <a:moveTo>
                    <a:pt x="4" y="2"/>
                  </a:moveTo>
                  <a:lnTo>
                    <a:pt x="137" y="0"/>
                  </a:lnTo>
                  <a:lnTo>
                    <a:pt x="133" y="16"/>
                  </a:lnTo>
                  <a:lnTo>
                    <a:pt x="0" y="16"/>
                  </a:lnTo>
                  <a:lnTo>
                    <a:pt x="4" y="2"/>
                  </a:lnTo>
                  <a:close/>
                </a:path>
              </a:pathLst>
            </a:custGeom>
            <a:solidFill>
              <a:srgbClr val="004098"/>
            </a:solidFill>
            <a:ln w="9525" cap="flat">
              <a:solidFill>
                <a:srgbClr val="FFFFFF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35" name="işḻïḋé"/>
            <p:cNvSpPr/>
            <p:nvPr/>
          </p:nvSpPr>
          <p:spPr bwMode="auto">
            <a:xfrm>
              <a:off x="3884613" y="3463925"/>
              <a:ext cx="176213" cy="30163"/>
            </a:xfrm>
            <a:custGeom>
              <a:avLst/>
              <a:gdLst>
                <a:gd name="T0" fmla="*/ 11 w 111"/>
                <a:gd name="T1" fmla="*/ 0 h 19"/>
                <a:gd name="T2" fmla="*/ 104 w 111"/>
                <a:gd name="T3" fmla="*/ 4 h 19"/>
                <a:gd name="T4" fmla="*/ 111 w 111"/>
                <a:gd name="T5" fmla="*/ 19 h 19"/>
                <a:gd name="T6" fmla="*/ 0 w 111"/>
                <a:gd name="T7" fmla="*/ 19 h 19"/>
                <a:gd name="T8" fmla="*/ 11 w 11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19">
                  <a:moveTo>
                    <a:pt x="11" y="0"/>
                  </a:moveTo>
                  <a:lnTo>
                    <a:pt x="104" y="4"/>
                  </a:lnTo>
                  <a:lnTo>
                    <a:pt x="111" y="19"/>
                  </a:lnTo>
                  <a:lnTo>
                    <a:pt x="0" y="19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004098"/>
            </a:solidFill>
            <a:ln w="9525" cap="flat">
              <a:solidFill>
                <a:srgbClr val="FFFFFF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36" name="işḻïḓè"/>
            <p:cNvSpPr/>
            <p:nvPr/>
          </p:nvSpPr>
          <p:spPr bwMode="auto">
            <a:xfrm>
              <a:off x="3849688" y="3517900"/>
              <a:ext cx="223838" cy="28575"/>
            </a:xfrm>
            <a:custGeom>
              <a:avLst/>
              <a:gdLst>
                <a:gd name="T0" fmla="*/ 10 w 141"/>
                <a:gd name="T1" fmla="*/ 0 h 18"/>
                <a:gd name="T2" fmla="*/ 133 w 141"/>
                <a:gd name="T3" fmla="*/ 0 h 18"/>
                <a:gd name="T4" fmla="*/ 141 w 141"/>
                <a:gd name="T5" fmla="*/ 18 h 18"/>
                <a:gd name="T6" fmla="*/ 0 w 141"/>
                <a:gd name="T7" fmla="*/ 18 h 18"/>
                <a:gd name="T8" fmla="*/ 10 w 141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18">
                  <a:moveTo>
                    <a:pt x="10" y="0"/>
                  </a:moveTo>
                  <a:lnTo>
                    <a:pt x="133" y="0"/>
                  </a:lnTo>
                  <a:lnTo>
                    <a:pt x="141" y="18"/>
                  </a:lnTo>
                  <a:lnTo>
                    <a:pt x="0" y="18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004098"/>
            </a:solidFill>
            <a:ln w="9525" cap="flat">
              <a:solidFill>
                <a:srgbClr val="FFFFFF"/>
              </a:solidFill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37" name="îṧ1íḍè"/>
            <p:cNvSpPr/>
            <p:nvPr/>
          </p:nvSpPr>
          <p:spPr bwMode="auto">
            <a:xfrm>
              <a:off x="3743326" y="3709988"/>
              <a:ext cx="17463" cy="52388"/>
            </a:xfrm>
            <a:custGeom>
              <a:avLst/>
              <a:gdLst>
                <a:gd name="T0" fmla="*/ 0 w 5"/>
                <a:gd name="T1" fmla="*/ 2 h 16"/>
                <a:gd name="T2" fmla="*/ 4 w 5"/>
                <a:gd name="T3" fmla="*/ 0 h 16"/>
                <a:gd name="T4" fmla="*/ 4 w 5"/>
                <a:gd name="T5" fmla="*/ 14 h 16"/>
                <a:gd name="T6" fmla="*/ 4 w 5"/>
                <a:gd name="T7" fmla="*/ 15 h 16"/>
                <a:gd name="T8" fmla="*/ 4 w 5"/>
                <a:gd name="T9" fmla="*/ 15 h 16"/>
                <a:gd name="T10" fmla="*/ 5 w 5"/>
                <a:gd name="T11" fmla="*/ 16 h 16"/>
                <a:gd name="T12" fmla="*/ 5 w 5"/>
                <a:gd name="T13" fmla="*/ 16 h 16"/>
                <a:gd name="T14" fmla="*/ 5 w 5"/>
                <a:gd name="T15" fmla="*/ 16 h 16"/>
                <a:gd name="T16" fmla="*/ 0 w 5"/>
                <a:gd name="T17" fmla="*/ 16 h 16"/>
                <a:gd name="T18" fmla="*/ 0 w 5"/>
                <a:gd name="T19" fmla="*/ 16 h 16"/>
                <a:gd name="T20" fmla="*/ 0 w 5"/>
                <a:gd name="T21" fmla="*/ 16 h 16"/>
                <a:gd name="T22" fmla="*/ 1 w 5"/>
                <a:gd name="T23" fmla="*/ 15 h 16"/>
                <a:gd name="T24" fmla="*/ 1 w 5"/>
                <a:gd name="T25" fmla="*/ 15 h 16"/>
                <a:gd name="T26" fmla="*/ 2 w 5"/>
                <a:gd name="T27" fmla="*/ 15 h 16"/>
                <a:gd name="T28" fmla="*/ 2 w 5"/>
                <a:gd name="T29" fmla="*/ 14 h 16"/>
                <a:gd name="T30" fmla="*/ 2 w 5"/>
                <a:gd name="T31" fmla="*/ 4 h 16"/>
                <a:gd name="T32" fmla="*/ 2 w 5"/>
                <a:gd name="T33" fmla="*/ 3 h 16"/>
                <a:gd name="T34" fmla="*/ 1 w 5"/>
                <a:gd name="T35" fmla="*/ 2 h 16"/>
                <a:gd name="T36" fmla="*/ 1 w 5"/>
                <a:gd name="T37" fmla="*/ 2 h 16"/>
                <a:gd name="T38" fmla="*/ 0 w 5"/>
                <a:gd name="T39" fmla="*/ 2 h 16"/>
                <a:gd name="T40" fmla="*/ 0 w 5"/>
                <a:gd name="T41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" h="16">
                  <a:moveTo>
                    <a:pt x="0" y="2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1" y="16"/>
                    <a:pt x="1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5"/>
                  </a:cubicBezTo>
                  <a:cubicBezTo>
                    <a:pt x="2" y="15"/>
                    <a:pt x="2" y="14"/>
                    <a:pt x="2" y="1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38" name="ïŝlíḓé"/>
            <p:cNvSpPr/>
            <p:nvPr/>
          </p:nvSpPr>
          <p:spPr bwMode="auto">
            <a:xfrm>
              <a:off x="3776663" y="3709988"/>
              <a:ext cx="30163" cy="52388"/>
            </a:xfrm>
            <a:custGeom>
              <a:avLst/>
              <a:gdLst>
                <a:gd name="T0" fmla="*/ 6 w 9"/>
                <a:gd name="T1" fmla="*/ 10 h 16"/>
                <a:gd name="T2" fmla="*/ 5 w 9"/>
                <a:gd name="T3" fmla="*/ 10 h 16"/>
                <a:gd name="T4" fmla="*/ 4 w 9"/>
                <a:gd name="T5" fmla="*/ 10 h 16"/>
                <a:gd name="T6" fmla="*/ 2 w 9"/>
                <a:gd name="T7" fmla="*/ 10 h 16"/>
                <a:gd name="T8" fmla="*/ 1 w 9"/>
                <a:gd name="T9" fmla="*/ 9 h 16"/>
                <a:gd name="T10" fmla="*/ 1 w 9"/>
                <a:gd name="T11" fmla="*/ 9 h 16"/>
                <a:gd name="T12" fmla="*/ 0 w 9"/>
                <a:gd name="T13" fmla="*/ 7 h 16"/>
                <a:gd name="T14" fmla="*/ 0 w 9"/>
                <a:gd name="T15" fmla="*/ 5 h 16"/>
                <a:gd name="T16" fmla="*/ 0 w 9"/>
                <a:gd name="T17" fmla="*/ 3 h 16"/>
                <a:gd name="T18" fmla="*/ 1 w 9"/>
                <a:gd name="T19" fmla="*/ 2 h 16"/>
                <a:gd name="T20" fmla="*/ 2 w 9"/>
                <a:gd name="T21" fmla="*/ 1 h 16"/>
                <a:gd name="T22" fmla="*/ 3 w 9"/>
                <a:gd name="T23" fmla="*/ 1 h 16"/>
                <a:gd name="T24" fmla="*/ 4 w 9"/>
                <a:gd name="T25" fmla="*/ 0 h 16"/>
                <a:gd name="T26" fmla="*/ 6 w 9"/>
                <a:gd name="T27" fmla="*/ 1 h 16"/>
                <a:gd name="T28" fmla="*/ 7 w 9"/>
                <a:gd name="T29" fmla="*/ 1 h 16"/>
                <a:gd name="T30" fmla="*/ 8 w 9"/>
                <a:gd name="T31" fmla="*/ 2 h 16"/>
                <a:gd name="T32" fmla="*/ 9 w 9"/>
                <a:gd name="T33" fmla="*/ 4 h 16"/>
                <a:gd name="T34" fmla="*/ 9 w 9"/>
                <a:gd name="T35" fmla="*/ 5 h 16"/>
                <a:gd name="T36" fmla="*/ 9 w 9"/>
                <a:gd name="T37" fmla="*/ 7 h 16"/>
                <a:gd name="T38" fmla="*/ 9 w 9"/>
                <a:gd name="T39" fmla="*/ 8 h 16"/>
                <a:gd name="T40" fmla="*/ 9 w 9"/>
                <a:gd name="T41" fmla="*/ 10 h 16"/>
                <a:gd name="T42" fmla="*/ 8 w 9"/>
                <a:gd name="T43" fmla="*/ 11 h 16"/>
                <a:gd name="T44" fmla="*/ 8 w 9"/>
                <a:gd name="T45" fmla="*/ 12 h 16"/>
                <a:gd name="T46" fmla="*/ 7 w 9"/>
                <a:gd name="T47" fmla="*/ 13 h 16"/>
                <a:gd name="T48" fmla="*/ 6 w 9"/>
                <a:gd name="T49" fmla="*/ 14 h 16"/>
                <a:gd name="T50" fmla="*/ 5 w 9"/>
                <a:gd name="T51" fmla="*/ 15 h 16"/>
                <a:gd name="T52" fmla="*/ 3 w 9"/>
                <a:gd name="T53" fmla="*/ 15 h 16"/>
                <a:gd name="T54" fmla="*/ 2 w 9"/>
                <a:gd name="T55" fmla="*/ 16 h 16"/>
                <a:gd name="T56" fmla="*/ 1 w 9"/>
                <a:gd name="T57" fmla="*/ 16 h 16"/>
                <a:gd name="T58" fmla="*/ 0 w 9"/>
                <a:gd name="T59" fmla="*/ 16 h 16"/>
                <a:gd name="T60" fmla="*/ 0 w 9"/>
                <a:gd name="T61" fmla="*/ 16 h 16"/>
                <a:gd name="T62" fmla="*/ 1 w 9"/>
                <a:gd name="T63" fmla="*/ 16 h 16"/>
                <a:gd name="T64" fmla="*/ 1 w 9"/>
                <a:gd name="T65" fmla="*/ 15 h 16"/>
                <a:gd name="T66" fmla="*/ 2 w 9"/>
                <a:gd name="T67" fmla="*/ 15 h 16"/>
                <a:gd name="T68" fmla="*/ 3 w 9"/>
                <a:gd name="T69" fmla="*/ 15 h 16"/>
                <a:gd name="T70" fmla="*/ 4 w 9"/>
                <a:gd name="T71" fmla="*/ 14 h 16"/>
                <a:gd name="T72" fmla="*/ 5 w 9"/>
                <a:gd name="T73" fmla="*/ 13 h 16"/>
                <a:gd name="T74" fmla="*/ 6 w 9"/>
                <a:gd name="T75" fmla="*/ 12 h 16"/>
                <a:gd name="T76" fmla="*/ 6 w 9"/>
                <a:gd name="T77" fmla="*/ 11 h 16"/>
                <a:gd name="T78" fmla="*/ 7 w 9"/>
                <a:gd name="T79" fmla="*/ 9 h 16"/>
                <a:gd name="T80" fmla="*/ 6 w 9"/>
                <a:gd name="T81" fmla="*/ 10 h 16"/>
                <a:gd name="T82" fmla="*/ 2 w 9"/>
                <a:gd name="T83" fmla="*/ 5 h 16"/>
                <a:gd name="T84" fmla="*/ 2 w 9"/>
                <a:gd name="T85" fmla="*/ 7 h 16"/>
                <a:gd name="T86" fmla="*/ 2 w 9"/>
                <a:gd name="T87" fmla="*/ 8 h 16"/>
                <a:gd name="T88" fmla="*/ 3 w 9"/>
                <a:gd name="T89" fmla="*/ 9 h 16"/>
                <a:gd name="T90" fmla="*/ 4 w 9"/>
                <a:gd name="T91" fmla="*/ 9 h 16"/>
                <a:gd name="T92" fmla="*/ 5 w 9"/>
                <a:gd name="T93" fmla="*/ 9 h 16"/>
                <a:gd name="T94" fmla="*/ 6 w 9"/>
                <a:gd name="T95" fmla="*/ 9 h 16"/>
                <a:gd name="T96" fmla="*/ 7 w 9"/>
                <a:gd name="T97" fmla="*/ 9 h 16"/>
                <a:gd name="T98" fmla="*/ 7 w 9"/>
                <a:gd name="T99" fmla="*/ 8 h 16"/>
                <a:gd name="T100" fmla="*/ 7 w 9"/>
                <a:gd name="T101" fmla="*/ 7 h 16"/>
                <a:gd name="T102" fmla="*/ 7 w 9"/>
                <a:gd name="T103" fmla="*/ 5 h 16"/>
                <a:gd name="T104" fmla="*/ 7 w 9"/>
                <a:gd name="T105" fmla="*/ 4 h 16"/>
                <a:gd name="T106" fmla="*/ 7 w 9"/>
                <a:gd name="T107" fmla="*/ 3 h 16"/>
                <a:gd name="T108" fmla="*/ 6 w 9"/>
                <a:gd name="T109" fmla="*/ 2 h 16"/>
                <a:gd name="T110" fmla="*/ 5 w 9"/>
                <a:gd name="T111" fmla="*/ 1 h 16"/>
                <a:gd name="T112" fmla="*/ 4 w 9"/>
                <a:gd name="T113" fmla="*/ 1 h 16"/>
                <a:gd name="T114" fmla="*/ 3 w 9"/>
                <a:gd name="T115" fmla="*/ 1 h 16"/>
                <a:gd name="T116" fmla="*/ 2 w 9"/>
                <a:gd name="T117" fmla="*/ 2 h 16"/>
                <a:gd name="T118" fmla="*/ 2 w 9"/>
                <a:gd name="T119" fmla="*/ 3 h 16"/>
                <a:gd name="T120" fmla="*/ 2 w 9"/>
                <a:gd name="T121" fmla="*/ 4 h 16"/>
                <a:gd name="T122" fmla="*/ 2 w 9"/>
                <a:gd name="T123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" h="16">
                  <a:moveTo>
                    <a:pt x="6" y="10"/>
                  </a:moveTo>
                  <a:cubicBezTo>
                    <a:pt x="6" y="10"/>
                    <a:pt x="6" y="10"/>
                    <a:pt x="5" y="10"/>
                  </a:cubicBezTo>
                  <a:cubicBezTo>
                    <a:pt x="5" y="10"/>
                    <a:pt x="4" y="10"/>
                    <a:pt x="4" y="10"/>
                  </a:cubicBezTo>
                  <a:cubicBezTo>
                    <a:pt x="3" y="10"/>
                    <a:pt x="3" y="10"/>
                    <a:pt x="2" y="10"/>
                  </a:cubicBezTo>
                  <a:cubicBezTo>
                    <a:pt x="2" y="10"/>
                    <a:pt x="2" y="10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8"/>
                    <a:pt x="0" y="7"/>
                  </a:cubicBezTo>
                  <a:cubicBezTo>
                    <a:pt x="0" y="7"/>
                    <a:pt x="0" y="6"/>
                    <a:pt x="0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1" y="3"/>
                    <a:pt x="1" y="2"/>
                    <a:pt x="1" y="2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2" y="1"/>
                    <a:pt x="2" y="1"/>
                    <a:pt x="3" y="1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5" y="0"/>
                    <a:pt x="6" y="0"/>
                    <a:pt x="6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9" y="3"/>
                    <a:pt x="9" y="4"/>
                  </a:cubicBezTo>
                  <a:cubicBezTo>
                    <a:pt x="9" y="4"/>
                    <a:pt x="9" y="5"/>
                    <a:pt x="9" y="5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8"/>
                    <a:pt x="9" y="8"/>
                  </a:cubicBezTo>
                  <a:cubicBezTo>
                    <a:pt x="9" y="9"/>
                    <a:pt x="9" y="9"/>
                    <a:pt x="9" y="10"/>
                  </a:cubicBezTo>
                  <a:cubicBezTo>
                    <a:pt x="9" y="10"/>
                    <a:pt x="8" y="11"/>
                    <a:pt x="8" y="11"/>
                  </a:cubicBezTo>
                  <a:cubicBezTo>
                    <a:pt x="8" y="11"/>
                    <a:pt x="8" y="12"/>
                    <a:pt x="8" y="12"/>
                  </a:cubicBezTo>
                  <a:cubicBezTo>
                    <a:pt x="8" y="12"/>
                    <a:pt x="7" y="13"/>
                    <a:pt x="7" y="13"/>
                  </a:cubicBezTo>
                  <a:cubicBezTo>
                    <a:pt x="7" y="13"/>
                    <a:pt x="6" y="14"/>
                    <a:pt x="6" y="14"/>
                  </a:cubicBezTo>
                  <a:cubicBezTo>
                    <a:pt x="5" y="14"/>
                    <a:pt x="5" y="15"/>
                    <a:pt x="5" y="15"/>
                  </a:cubicBezTo>
                  <a:cubicBezTo>
                    <a:pt x="4" y="15"/>
                    <a:pt x="4" y="15"/>
                    <a:pt x="3" y="15"/>
                  </a:cubicBezTo>
                  <a:cubicBezTo>
                    <a:pt x="3" y="16"/>
                    <a:pt x="3" y="16"/>
                    <a:pt x="2" y="16"/>
                  </a:cubicBezTo>
                  <a:cubicBezTo>
                    <a:pt x="2" y="16"/>
                    <a:pt x="1" y="16"/>
                    <a:pt x="1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1" y="16"/>
                    <a:pt x="1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3" y="15"/>
                    <a:pt x="3" y="15"/>
                  </a:cubicBezTo>
                  <a:cubicBezTo>
                    <a:pt x="3" y="15"/>
                    <a:pt x="4" y="14"/>
                    <a:pt x="4" y="14"/>
                  </a:cubicBezTo>
                  <a:cubicBezTo>
                    <a:pt x="4" y="14"/>
                    <a:pt x="5" y="13"/>
                    <a:pt x="5" y="13"/>
                  </a:cubicBezTo>
                  <a:cubicBezTo>
                    <a:pt x="5" y="13"/>
                    <a:pt x="6" y="12"/>
                    <a:pt x="6" y="12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9"/>
                    <a:pt x="6" y="10"/>
                    <a:pt x="6" y="10"/>
                  </a:cubicBezTo>
                  <a:close/>
                  <a:moveTo>
                    <a:pt x="2" y="5"/>
                  </a:moveTo>
                  <a:cubicBezTo>
                    <a:pt x="2" y="6"/>
                    <a:pt x="2" y="6"/>
                    <a:pt x="2" y="7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2" y="8"/>
                    <a:pt x="3" y="9"/>
                    <a:pt x="3" y="9"/>
                  </a:cubicBezTo>
                  <a:cubicBezTo>
                    <a:pt x="3" y="9"/>
                    <a:pt x="4" y="9"/>
                    <a:pt x="4" y="9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6" y="9"/>
                    <a:pt x="6" y="9"/>
                    <a:pt x="7" y="9"/>
                  </a:cubicBezTo>
                  <a:cubicBezTo>
                    <a:pt x="7" y="9"/>
                    <a:pt x="7" y="9"/>
                    <a:pt x="7" y="8"/>
                  </a:cubicBezTo>
                  <a:cubicBezTo>
                    <a:pt x="7" y="8"/>
                    <a:pt x="7" y="8"/>
                    <a:pt x="7" y="7"/>
                  </a:cubicBezTo>
                  <a:cubicBezTo>
                    <a:pt x="7" y="7"/>
                    <a:pt x="7" y="6"/>
                    <a:pt x="7" y="5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7" y="3"/>
                    <a:pt x="7" y="3"/>
                  </a:cubicBezTo>
                  <a:cubicBezTo>
                    <a:pt x="7" y="3"/>
                    <a:pt x="6" y="2"/>
                    <a:pt x="6" y="2"/>
                  </a:cubicBezTo>
                  <a:cubicBezTo>
                    <a:pt x="6" y="2"/>
                    <a:pt x="6" y="1"/>
                    <a:pt x="5" y="1"/>
                  </a:cubicBezTo>
                  <a:cubicBezTo>
                    <a:pt x="5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3" y="1"/>
                    <a:pt x="3" y="2"/>
                    <a:pt x="2" y="2"/>
                  </a:cubicBezTo>
                  <a:cubicBezTo>
                    <a:pt x="2" y="2"/>
                    <a:pt x="2" y="2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5"/>
                    <a:pt x="2" y="5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39" name="iṡľîde"/>
            <p:cNvSpPr/>
            <p:nvPr/>
          </p:nvSpPr>
          <p:spPr bwMode="auto">
            <a:xfrm>
              <a:off x="3816351" y="3709988"/>
              <a:ext cx="30163" cy="52388"/>
            </a:xfrm>
            <a:custGeom>
              <a:avLst/>
              <a:gdLst>
                <a:gd name="T0" fmla="*/ 4 w 9"/>
                <a:gd name="T1" fmla="*/ 0 h 16"/>
                <a:gd name="T2" fmla="*/ 9 w 9"/>
                <a:gd name="T3" fmla="*/ 0 h 16"/>
                <a:gd name="T4" fmla="*/ 8 w 9"/>
                <a:gd name="T5" fmla="*/ 2 h 16"/>
                <a:gd name="T6" fmla="*/ 4 w 9"/>
                <a:gd name="T7" fmla="*/ 2 h 16"/>
                <a:gd name="T8" fmla="*/ 3 w 9"/>
                <a:gd name="T9" fmla="*/ 4 h 16"/>
                <a:gd name="T10" fmla="*/ 4 w 9"/>
                <a:gd name="T11" fmla="*/ 5 h 16"/>
                <a:gd name="T12" fmla="*/ 5 w 9"/>
                <a:gd name="T13" fmla="*/ 5 h 16"/>
                <a:gd name="T14" fmla="*/ 6 w 9"/>
                <a:gd name="T15" fmla="*/ 6 h 16"/>
                <a:gd name="T16" fmla="*/ 7 w 9"/>
                <a:gd name="T17" fmla="*/ 7 h 16"/>
                <a:gd name="T18" fmla="*/ 8 w 9"/>
                <a:gd name="T19" fmla="*/ 8 h 16"/>
                <a:gd name="T20" fmla="*/ 9 w 9"/>
                <a:gd name="T21" fmla="*/ 9 h 16"/>
                <a:gd name="T22" fmla="*/ 9 w 9"/>
                <a:gd name="T23" fmla="*/ 10 h 16"/>
                <a:gd name="T24" fmla="*/ 8 w 9"/>
                <a:gd name="T25" fmla="*/ 12 h 16"/>
                <a:gd name="T26" fmla="*/ 8 w 9"/>
                <a:gd name="T27" fmla="*/ 13 h 16"/>
                <a:gd name="T28" fmla="*/ 7 w 9"/>
                <a:gd name="T29" fmla="*/ 14 h 16"/>
                <a:gd name="T30" fmla="*/ 6 w 9"/>
                <a:gd name="T31" fmla="*/ 15 h 16"/>
                <a:gd name="T32" fmla="*/ 5 w 9"/>
                <a:gd name="T33" fmla="*/ 16 h 16"/>
                <a:gd name="T34" fmla="*/ 3 w 9"/>
                <a:gd name="T35" fmla="*/ 16 h 16"/>
                <a:gd name="T36" fmla="*/ 2 w 9"/>
                <a:gd name="T37" fmla="*/ 16 h 16"/>
                <a:gd name="T38" fmla="*/ 1 w 9"/>
                <a:gd name="T39" fmla="*/ 16 h 16"/>
                <a:gd name="T40" fmla="*/ 1 w 9"/>
                <a:gd name="T41" fmla="*/ 15 h 16"/>
                <a:gd name="T42" fmla="*/ 0 w 9"/>
                <a:gd name="T43" fmla="*/ 15 h 16"/>
                <a:gd name="T44" fmla="*/ 0 w 9"/>
                <a:gd name="T45" fmla="*/ 14 h 16"/>
                <a:gd name="T46" fmla="*/ 1 w 9"/>
                <a:gd name="T47" fmla="*/ 14 h 16"/>
                <a:gd name="T48" fmla="*/ 1 w 9"/>
                <a:gd name="T49" fmla="*/ 14 h 16"/>
                <a:gd name="T50" fmla="*/ 1 w 9"/>
                <a:gd name="T51" fmla="*/ 14 h 16"/>
                <a:gd name="T52" fmla="*/ 2 w 9"/>
                <a:gd name="T53" fmla="*/ 14 h 16"/>
                <a:gd name="T54" fmla="*/ 3 w 9"/>
                <a:gd name="T55" fmla="*/ 15 h 16"/>
                <a:gd name="T56" fmla="*/ 4 w 9"/>
                <a:gd name="T57" fmla="*/ 15 h 16"/>
                <a:gd name="T58" fmla="*/ 5 w 9"/>
                <a:gd name="T59" fmla="*/ 15 h 16"/>
                <a:gd name="T60" fmla="*/ 6 w 9"/>
                <a:gd name="T61" fmla="*/ 14 h 16"/>
                <a:gd name="T62" fmla="*/ 7 w 9"/>
                <a:gd name="T63" fmla="*/ 13 h 16"/>
                <a:gd name="T64" fmla="*/ 7 w 9"/>
                <a:gd name="T65" fmla="*/ 12 h 16"/>
                <a:gd name="T66" fmla="*/ 7 w 9"/>
                <a:gd name="T67" fmla="*/ 11 h 16"/>
                <a:gd name="T68" fmla="*/ 7 w 9"/>
                <a:gd name="T69" fmla="*/ 9 h 16"/>
                <a:gd name="T70" fmla="*/ 6 w 9"/>
                <a:gd name="T71" fmla="*/ 8 h 16"/>
                <a:gd name="T72" fmla="*/ 5 w 9"/>
                <a:gd name="T73" fmla="*/ 7 h 16"/>
                <a:gd name="T74" fmla="*/ 4 w 9"/>
                <a:gd name="T75" fmla="*/ 7 h 16"/>
                <a:gd name="T76" fmla="*/ 3 w 9"/>
                <a:gd name="T77" fmla="*/ 6 h 16"/>
                <a:gd name="T78" fmla="*/ 2 w 9"/>
                <a:gd name="T79" fmla="*/ 6 h 16"/>
                <a:gd name="T80" fmla="*/ 1 w 9"/>
                <a:gd name="T81" fmla="*/ 6 h 16"/>
                <a:gd name="T82" fmla="*/ 1 w 9"/>
                <a:gd name="T83" fmla="*/ 6 h 16"/>
                <a:gd name="T84" fmla="*/ 1 w 9"/>
                <a:gd name="T85" fmla="*/ 5 h 16"/>
                <a:gd name="T86" fmla="*/ 4 w 9"/>
                <a:gd name="T8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" h="16">
                  <a:moveTo>
                    <a:pt x="4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6" y="5"/>
                    <a:pt x="6" y="5"/>
                    <a:pt x="6" y="6"/>
                  </a:cubicBezTo>
                  <a:cubicBezTo>
                    <a:pt x="7" y="6"/>
                    <a:pt x="7" y="6"/>
                    <a:pt x="7" y="7"/>
                  </a:cubicBezTo>
                  <a:cubicBezTo>
                    <a:pt x="8" y="7"/>
                    <a:pt x="8" y="7"/>
                    <a:pt x="8" y="8"/>
                  </a:cubicBezTo>
                  <a:cubicBezTo>
                    <a:pt x="8" y="8"/>
                    <a:pt x="9" y="9"/>
                    <a:pt x="9" y="9"/>
                  </a:cubicBezTo>
                  <a:cubicBezTo>
                    <a:pt x="9" y="9"/>
                    <a:pt x="9" y="10"/>
                    <a:pt x="9" y="10"/>
                  </a:cubicBezTo>
                  <a:cubicBezTo>
                    <a:pt x="9" y="11"/>
                    <a:pt x="9" y="11"/>
                    <a:pt x="8" y="12"/>
                  </a:cubicBezTo>
                  <a:cubicBezTo>
                    <a:pt x="8" y="12"/>
                    <a:pt x="8" y="13"/>
                    <a:pt x="8" y="13"/>
                  </a:cubicBezTo>
                  <a:cubicBezTo>
                    <a:pt x="8" y="13"/>
                    <a:pt x="8" y="14"/>
                    <a:pt x="7" y="14"/>
                  </a:cubicBezTo>
                  <a:cubicBezTo>
                    <a:pt x="7" y="14"/>
                    <a:pt x="7" y="15"/>
                    <a:pt x="6" y="15"/>
                  </a:cubicBezTo>
                  <a:cubicBezTo>
                    <a:pt x="6" y="15"/>
                    <a:pt x="5" y="15"/>
                    <a:pt x="5" y="16"/>
                  </a:cubicBezTo>
                  <a:cubicBezTo>
                    <a:pt x="4" y="16"/>
                    <a:pt x="4" y="16"/>
                    <a:pt x="3" y="16"/>
                  </a:cubicBezTo>
                  <a:cubicBezTo>
                    <a:pt x="3" y="16"/>
                    <a:pt x="2" y="16"/>
                    <a:pt x="2" y="16"/>
                  </a:cubicBezTo>
                  <a:cubicBezTo>
                    <a:pt x="2" y="16"/>
                    <a:pt x="1" y="16"/>
                    <a:pt x="1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1" y="14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4" y="15"/>
                    <a:pt x="5" y="15"/>
                    <a:pt x="5" y="15"/>
                  </a:cubicBezTo>
                  <a:cubicBezTo>
                    <a:pt x="5" y="15"/>
                    <a:pt x="5" y="15"/>
                    <a:pt x="6" y="14"/>
                  </a:cubicBezTo>
                  <a:cubicBezTo>
                    <a:pt x="6" y="14"/>
                    <a:pt x="7" y="14"/>
                    <a:pt x="7" y="13"/>
                  </a:cubicBezTo>
                  <a:cubicBezTo>
                    <a:pt x="7" y="13"/>
                    <a:pt x="7" y="12"/>
                    <a:pt x="7" y="12"/>
                  </a:cubicBezTo>
                  <a:cubicBezTo>
                    <a:pt x="7" y="12"/>
                    <a:pt x="7" y="11"/>
                    <a:pt x="7" y="11"/>
                  </a:cubicBezTo>
                  <a:cubicBezTo>
                    <a:pt x="7" y="10"/>
                    <a:pt x="7" y="10"/>
                    <a:pt x="7" y="9"/>
                  </a:cubicBezTo>
                  <a:cubicBezTo>
                    <a:pt x="7" y="9"/>
                    <a:pt x="6" y="8"/>
                    <a:pt x="6" y="8"/>
                  </a:cubicBezTo>
                  <a:cubicBezTo>
                    <a:pt x="6" y="8"/>
                    <a:pt x="5" y="7"/>
                    <a:pt x="5" y="7"/>
                  </a:cubicBezTo>
                  <a:cubicBezTo>
                    <a:pt x="5" y="7"/>
                    <a:pt x="4" y="7"/>
                    <a:pt x="4" y="7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2" y="6"/>
                    <a:pt x="2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5"/>
                    <a:pt x="1" y="5"/>
                    <a:pt x="1" y="5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40" name="îşliḑe"/>
            <p:cNvSpPr/>
            <p:nvPr/>
          </p:nvSpPr>
          <p:spPr bwMode="auto">
            <a:xfrm>
              <a:off x="3856038" y="3709988"/>
              <a:ext cx="33338" cy="52388"/>
            </a:xfrm>
            <a:custGeom>
              <a:avLst/>
              <a:gdLst>
                <a:gd name="T0" fmla="*/ 0 w 10"/>
                <a:gd name="T1" fmla="*/ 16 h 16"/>
                <a:gd name="T2" fmla="*/ 0 w 10"/>
                <a:gd name="T3" fmla="*/ 16 h 16"/>
                <a:gd name="T4" fmla="*/ 2 w 10"/>
                <a:gd name="T5" fmla="*/ 14 h 16"/>
                <a:gd name="T6" fmla="*/ 4 w 10"/>
                <a:gd name="T7" fmla="*/ 12 h 16"/>
                <a:gd name="T8" fmla="*/ 5 w 10"/>
                <a:gd name="T9" fmla="*/ 10 h 16"/>
                <a:gd name="T10" fmla="*/ 6 w 10"/>
                <a:gd name="T11" fmla="*/ 9 h 16"/>
                <a:gd name="T12" fmla="*/ 7 w 10"/>
                <a:gd name="T13" fmla="*/ 8 h 16"/>
                <a:gd name="T14" fmla="*/ 7 w 10"/>
                <a:gd name="T15" fmla="*/ 7 h 16"/>
                <a:gd name="T16" fmla="*/ 7 w 10"/>
                <a:gd name="T17" fmla="*/ 6 h 16"/>
                <a:gd name="T18" fmla="*/ 7 w 10"/>
                <a:gd name="T19" fmla="*/ 4 h 16"/>
                <a:gd name="T20" fmla="*/ 6 w 10"/>
                <a:gd name="T21" fmla="*/ 3 h 16"/>
                <a:gd name="T22" fmla="*/ 5 w 10"/>
                <a:gd name="T23" fmla="*/ 2 h 16"/>
                <a:gd name="T24" fmla="*/ 4 w 10"/>
                <a:gd name="T25" fmla="*/ 2 h 16"/>
                <a:gd name="T26" fmla="*/ 3 w 10"/>
                <a:gd name="T27" fmla="*/ 2 h 16"/>
                <a:gd name="T28" fmla="*/ 2 w 10"/>
                <a:gd name="T29" fmla="*/ 3 h 16"/>
                <a:gd name="T30" fmla="*/ 1 w 10"/>
                <a:gd name="T31" fmla="*/ 3 h 16"/>
                <a:gd name="T32" fmla="*/ 1 w 10"/>
                <a:gd name="T33" fmla="*/ 4 h 16"/>
                <a:gd name="T34" fmla="*/ 0 w 10"/>
                <a:gd name="T35" fmla="*/ 4 h 16"/>
                <a:gd name="T36" fmla="*/ 1 w 10"/>
                <a:gd name="T37" fmla="*/ 3 h 16"/>
                <a:gd name="T38" fmla="*/ 1 w 10"/>
                <a:gd name="T39" fmla="*/ 2 h 16"/>
                <a:gd name="T40" fmla="*/ 2 w 10"/>
                <a:gd name="T41" fmla="*/ 1 h 16"/>
                <a:gd name="T42" fmla="*/ 3 w 10"/>
                <a:gd name="T43" fmla="*/ 0 h 16"/>
                <a:gd name="T44" fmla="*/ 4 w 10"/>
                <a:gd name="T45" fmla="*/ 0 h 16"/>
                <a:gd name="T46" fmla="*/ 6 w 10"/>
                <a:gd name="T47" fmla="*/ 0 h 16"/>
                <a:gd name="T48" fmla="*/ 7 w 10"/>
                <a:gd name="T49" fmla="*/ 1 h 16"/>
                <a:gd name="T50" fmla="*/ 8 w 10"/>
                <a:gd name="T51" fmla="*/ 1 h 16"/>
                <a:gd name="T52" fmla="*/ 8 w 10"/>
                <a:gd name="T53" fmla="*/ 2 h 16"/>
                <a:gd name="T54" fmla="*/ 9 w 10"/>
                <a:gd name="T55" fmla="*/ 4 h 16"/>
                <a:gd name="T56" fmla="*/ 9 w 10"/>
                <a:gd name="T57" fmla="*/ 5 h 16"/>
                <a:gd name="T58" fmla="*/ 9 w 10"/>
                <a:gd name="T59" fmla="*/ 6 h 16"/>
                <a:gd name="T60" fmla="*/ 8 w 10"/>
                <a:gd name="T61" fmla="*/ 7 h 16"/>
                <a:gd name="T62" fmla="*/ 8 w 10"/>
                <a:gd name="T63" fmla="*/ 8 h 16"/>
                <a:gd name="T64" fmla="*/ 7 w 10"/>
                <a:gd name="T65" fmla="*/ 9 h 16"/>
                <a:gd name="T66" fmla="*/ 6 w 10"/>
                <a:gd name="T67" fmla="*/ 10 h 16"/>
                <a:gd name="T68" fmla="*/ 4 w 10"/>
                <a:gd name="T69" fmla="*/ 12 h 16"/>
                <a:gd name="T70" fmla="*/ 2 w 10"/>
                <a:gd name="T71" fmla="*/ 14 h 16"/>
                <a:gd name="T72" fmla="*/ 6 w 10"/>
                <a:gd name="T73" fmla="*/ 14 h 16"/>
                <a:gd name="T74" fmla="*/ 7 w 10"/>
                <a:gd name="T75" fmla="*/ 14 h 16"/>
                <a:gd name="T76" fmla="*/ 8 w 10"/>
                <a:gd name="T77" fmla="*/ 14 h 16"/>
                <a:gd name="T78" fmla="*/ 9 w 10"/>
                <a:gd name="T79" fmla="*/ 14 h 16"/>
                <a:gd name="T80" fmla="*/ 9 w 10"/>
                <a:gd name="T81" fmla="*/ 14 h 16"/>
                <a:gd name="T82" fmla="*/ 9 w 10"/>
                <a:gd name="T83" fmla="*/ 13 h 16"/>
                <a:gd name="T84" fmla="*/ 10 w 10"/>
                <a:gd name="T85" fmla="*/ 13 h 16"/>
                <a:gd name="T86" fmla="*/ 9 w 10"/>
                <a:gd name="T87" fmla="*/ 14 h 16"/>
                <a:gd name="T88" fmla="*/ 9 w 10"/>
                <a:gd name="T89" fmla="*/ 15 h 16"/>
                <a:gd name="T90" fmla="*/ 9 w 10"/>
                <a:gd name="T91" fmla="*/ 16 h 16"/>
                <a:gd name="T92" fmla="*/ 0 w 10"/>
                <a:gd name="T9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" h="16">
                  <a:moveTo>
                    <a:pt x="0" y="16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2" y="14"/>
                    <a:pt x="2" y="14"/>
                  </a:cubicBezTo>
                  <a:cubicBezTo>
                    <a:pt x="3" y="13"/>
                    <a:pt x="3" y="13"/>
                    <a:pt x="4" y="12"/>
                  </a:cubicBezTo>
                  <a:cubicBezTo>
                    <a:pt x="5" y="11"/>
                    <a:pt x="5" y="10"/>
                    <a:pt x="5" y="10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8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7" y="5"/>
                    <a:pt x="7" y="4"/>
                  </a:cubicBezTo>
                  <a:cubicBezTo>
                    <a:pt x="7" y="4"/>
                    <a:pt x="7" y="3"/>
                    <a:pt x="6" y="3"/>
                  </a:cubicBezTo>
                  <a:cubicBezTo>
                    <a:pt x="6" y="3"/>
                    <a:pt x="6" y="2"/>
                    <a:pt x="5" y="2"/>
                  </a:cubicBezTo>
                  <a:cubicBezTo>
                    <a:pt x="5" y="2"/>
                    <a:pt x="4" y="2"/>
                    <a:pt x="4" y="2"/>
                  </a:cubicBezTo>
                  <a:cubicBezTo>
                    <a:pt x="4" y="2"/>
                    <a:pt x="3" y="2"/>
                    <a:pt x="3" y="2"/>
                  </a:cubicBezTo>
                  <a:cubicBezTo>
                    <a:pt x="3" y="2"/>
                    <a:pt x="2" y="2"/>
                    <a:pt x="2" y="3"/>
                  </a:cubicBezTo>
                  <a:cubicBezTo>
                    <a:pt x="2" y="3"/>
                    <a:pt x="2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1" y="3"/>
                    <a:pt x="1" y="3"/>
                  </a:cubicBezTo>
                  <a:cubicBezTo>
                    <a:pt x="1" y="3"/>
                    <a:pt x="1" y="2"/>
                    <a:pt x="1" y="2"/>
                  </a:cubicBezTo>
                  <a:cubicBezTo>
                    <a:pt x="1" y="2"/>
                    <a:pt x="2" y="1"/>
                    <a:pt x="2" y="1"/>
                  </a:cubicBezTo>
                  <a:cubicBezTo>
                    <a:pt x="2" y="1"/>
                    <a:pt x="3" y="1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6" y="0"/>
                  </a:cubicBezTo>
                  <a:cubicBezTo>
                    <a:pt x="6" y="0"/>
                    <a:pt x="6" y="1"/>
                    <a:pt x="7" y="1"/>
                  </a:cubicBezTo>
                  <a:cubicBezTo>
                    <a:pt x="7" y="1"/>
                    <a:pt x="7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3"/>
                    <a:pt x="9" y="3"/>
                    <a:pt x="9" y="4"/>
                  </a:cubicBezTo>
                  <a:cubicBezTo>
                    <a:pt x="9" y="4"/>
                    <a:pt x="9" y="4"/>
                    <a:pt x="9" y="5"/>
                  </a:cubicBezTo>
                  <a:cubicBezTo>
                    <a:pt x="9" y="5"/>
                    <a:pt x="9" y="6"/>
                    <a:pt x="9" y="6"/>
                  </a:cubicBezTo>
                  <a:cubicBezTo>
                    <a:pt x="9" y="6"/>
                    <a:pt x="9" y="6"/>
                    <a:pt x="8" y="7"/>
                  </a:cubicBezTo>
                  <a:cubicBezTo>
                    <a:pt x="8" y="7"/>
                    <a:pt x="8" y="7"/>
                    <a:pt x="8" y="8"/>
                  </a:cubicBezTo>
                  <a:cubicBezTo>
                    <a:pt x="8" y="8"/>
                    <a:pt x="8" y="8"/>
                    <a:pt x="7" y="9"/>
                  </a:cubicBezTo>
                  <a:cubicBezTo>
                    <a:pt x="7" y="9"/>
                    <a:pt x="7" y="9"/>
                    <a:pt x="6" y="10"/>
                  </a:cubicBezTo>
                  <a:cubicBezTo>
                    <a:pt x="6" y="11"/>
                    <a:pt x="5" y="12"/>
                    <a:pt x="4" y="12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4" y="14"/>
                    <a:pt x="5" y="14"/>
                    <a:pt x="6" y="14"/>
                  </a:cubicBezTo>
                  <a:cubicBezTo>
                    <a:pt x="6" y="14"/>
                    <a:pt x="7" y="14"/>
                    <a:pt x="7" y="14"/>
                  </a:cubicBezTo>
                  <a:cubicBezTo>
                    <a:pt x="7" y="14"/>
                    <a:pt x="7" y="14"/>
                    <a:pt x="8" y="14"/>
                  </a:cubicBezTo>
                  <a:cubicBezTo>
                    <a:pt x="8" y="14"/>
                    <a:pt x="8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4"/>
                    <a:pt x="10" y="14"/>
                    <a:pt x="9" y="14"/>
                  </a:cubicBezTo>
                  <a:cubicBezTo>
                    <a:pt x="9" y="14"/>
                    <a:pt x="9" y="15"/>
                    <a:pt x="9" y="15"/>
                  </a:cubicBezTo>
                  <a:cubicBezTo>
                    <a:pt x="9" y="16"/>
                    <a:pt x="9" y="16"/>
                    <a:pt x="9" y="16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41" name="îṧlíḑè"/>
            <p:cNvSpPr/>
            <p:nvPr/>
          </p:nvSpPr>
          <p:spPr bwMode="auto">
            <a:xfrm>
              <a:off x="3367088" y="3563938"/>
              <a:ext cx="39688" cy="36513"/>
            </a:xfrm>
            <a:custGeom>
              <a:avLst/>
              <a:gdLst>
                <a:gd name="T0" fmla="*/ 10 w 12"/>
                <a:gd name="T1" fmla="*/ 1 h 11"/>
                <a:gd name="T2" fmla="*/ 10 w 12"/>
                <a:gd name="T3" fmla="*/ 1 h 11"/>
                <a:gd name="T4" fmla="*/ 10 w 12"/>
                <a:gd name="T5" fmla="*/ 0 h 11"/>
                <a:gd name="T6" fmla="*/ 11 w 12"/>
                <a:gd name="T7" fmla="*/ 1 h 11"/>
                <a:gd name="T8" fmla="*/ 12 w 12"/>
                <a:gd name="T9" fmla="*/ 5 h 11"/>
                <a:gd name="T10" fmla="*/ 12 w 12"/>
                <a:gd name="T11" fmla="*/ 7 h 11"/>
                <a:gd name="T12" fmla="*/ 12 w 12"/>
                <a:gd name="T13" fmla="*/ 8 h 11"/>
                <a:gd name="T14" fmla="*/ 11 w 12"/>
                <a:gd name="T15" fmla="*/ 9 h 11"/>
                <a:gd name="T16" fmla="*/ 10 w 12"/>
                <a:gd name="T17" fmla="*/ 9 h 11"/>
                <a:gd name="T18" fmla="*/ 9 w 12"/>
                <a:gd name="T19" fmla="*/ 9 h 11"/>
                <a:gd name="T20" fmla="*/ 8 w 12"/>
                <a:gd name="T21" fmla="*/ 8 h 11"/>
                <a:gd name="T22" fmla="*/ 7 w 12"/>
                <a:gd name="T23" fmla="*/ 8 h 11"/>
                <a:gd name="T24" fmla="*/ 8 w 12"/>
                <a:gd name="T25" fmla="*/ 9 h 11"/>
                <a:gd name="T26" fmla="*/ 7 w 12"/>
                <a:gd name="T27" fmla="*/ 10 h 11"/>
                <a:gd name="T28" fmla="*/ 7 w 12"/>
                <a:gd name="T29" fmla="*/ 11 h 11"/>
                <a:gd name="T30" fmla="*/ 6 w 12"/>
                <a:gd name="T31" fmla="*/ 11 h 11"/>
                <a:gd name="T32" fmla="*/ 4 w 12"/>
                <a:gd name="T33" fmla="*/ 11 h 11"/>
                <a:gd name="T34" fmla="*/ 3 w 12"/>
                <a:gd name="T35" fmla="*/ 11 h 11"/>
                <a:gd name="T36" fmla="*/ 2 w 12"/>
                <a:gd name="T37" fmla="*/ 10 h 11"/>
                <a:gd name="T38" fmla="*/ 2 w 12"/>
                <a:gd name="T39" fmla="*/ 9 h 11"/>
                <a:gd name="T40" fmla="*/ 0 w 12"/>
                <a:gd name="T41" fmla="*/ 4 h 11"/>
                <a:gd name="T42" fmla="*/ 0 w 12"/>
                <a:gd name="T43" fmla="*/ 4 h 11"/>
                <a:gd name="T44" fmla="*/ 1 w 12"/>
                <a:gd name="T45" fmla="*/ 4 h 11"/>
                <a:gd name="T46" fmla="*/ 1 w 12"/>
                <a:gd name="T47" fmla="*/ 4 h 11"/>
                <a:gd name="T48" fmla="*/ 1 w 12"/>
                <a:gd name="T49" fmla="*/ 5 h 11"/>
                <a:gd name="T50" fmla="*/ 2 w 12"/>
                <a:gd name="T51" fmla="*/ 5 h 11"/>
                <a:gd name="T52" fmla="*/ 10 w 12"/>
                <a:gd name="T53" fmla="*/ 2 h 11"/>
                <a:gd name="T54" fmla="*/ 10 w 12"/>
                <a:gd name="T55" fmla="*/ 2 h 11"/>
                <a:gd name="T56" fmla="*/ 10 w 12"/>
                <a:gd name="T57" fmla="*/ 1 h 11"/>
                <a:gd name="T58" fmla="*/ 6 w 12"/>
                <a:gd name="T59" fmla="*/ 4 h 11"/>
                <a:gd name="T60" fmla="*/ 2 w 12"/>
                <a:gd name="T61" fmla="*/ 6 h 11"/>
                <a:gd name="T62" fmla="*/ 2 w 12"/>
                <a:gd name="T63" fmla="*/ 6 h 11"/>
                <a:gd name="T64" fmla="*/ 1 w 12"/>
                <a:gd name="T65" fmla="*/ 7 h 11"/>
                <a:gd name="T66" fmla="*/ 2 w 12"/>
                <a:gd name="T67" fmla="*/ 8 h 11"/>
                <a:gd name="T68" fmla="*/ 3 w 12"/>
                <a:gd name="T69" fmla="*/ 9 h 11"/>
                <a:gd name="T70" fmla="*/ 4 w 12"/>
                <a:gd name="T71" fmla="*/ 10 h 11"/>
                <a:gd name="T72" fmla="*/ 5 w 12"/>
                <a:gd name="T73" fmla="*/ 10 h 11"/>
                <a:gd name="T74" fmla="*/ 6 w 12"/>
                <a:gd name="T75" fmla="*/ 9 h 11"/>
                <a:gd name="T76" fmla="*/ 7 w 12"/>
                <a:gd name="T77" fmla="*/ 8 h 11"/>
                <a:gd name="T78" fmla="*/ 7 w 12"/>
                <a:gd name="T79" fmla="*/ 7 h 11"/>
                <a:gd name="T80" fmla="*/ 6 w 12"/>
                <a:gd name="T81" fmla="*/ 4 h 11"/>
                <a:gd name="T82" fmla="*/ 12 w 12"/>
                <a:gd name="T83" fmla="*/ 5 h 11"/>
                <a:gd name="T84" fmla="*/ 11 w 12"/>
                <a:gd name="T85" fmla="*/ 4 h 11"/>
                <a:gd name="T86" fmla="*/ 11 w 12"/>
                <a:gd name="T87" fmla="*/ 3 h 11"/>
                <a:gd name="T88" fmla="*/ 10 w 12"/>
                <a:gd name="T89" fmla="*/ 3 h 11"/>
                <a:gd name="T90" fmla="*/ 7 w 12"/>
                <a:gd name="T91" fmla="*/ 4 h 11"/>
                <a:gd name="T92" fmla="*/ 7 w 12"/>
                <a:gd name="T93" fmla="*/ 6 h 11"/>
                <a:gd name="T94" fmla="*/ 8 w 12"/>
                <a:gd name="T95" fmla="*/ 7 h 11"/>
                <a:gd name="T96" fmla="*/ 9 w 12"/>
                <a:gd name="T97" fmla="*/ 8 h 11"/>
                <a:gd name="T98" fmla="*/ 10 w 12"/>
                <a:gd name="T99" fmla="*/ 8 h 11"/>
                <a:gd name="T100" fmla="*/ 11 w 12"/>
                <a:gd name="T101" fmla="*/ 7 h 11"/>
                <a:gd name="T102" fmla="*/ 12 w 12"/>
                <a:gd name="T103" fmla="*/ 6 h 11"/>
                <a:gd name="T104" fmla="*/ 12 w 12"/>
                <a:gd name="T105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" h="11">
                  <a:moveTo>
                    <a:pt x="10" y="1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1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6"/>
                    <a:pt x="12" y="6"/>
                    <a:pt x="12" y="7"/>
                  </a:cubicBezTo>
                  <a:cubicBezTo>
                    <a:pt x="12" y="7"/>
                    <a:pt x="12" y="7"/>
                    <a:pt x="12" y="8"/>
                  </a:cubicBezTo>
                  <a:cubicBezTo>
                    <a:pt x="12" y="8"/>
                    <a:pt x="11" y="9"/>
                    <a:pt x="11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8" y="8"/>
                    <a:pt x="8" y="9"/>
                  </a:cubicBezTo>
                  <a:cubicBezTo>
                    <a:pt x="8" y="9"/>
                    <a:pt x="7" y="9"/>
                    <a:pt x="7" y="10"/>
                  </a:cubicBezTo>
                  <a:cubicBezTo>
                    <a:pt x="7" y="10"/>
                    <a:pt x="7" y="10"/>
                    <a:pt x="7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5" y="11"/>
                    <a:pt x="4" y="11"/>
                    <a:pt x="4" y="11"/>
                  </a:cubicBezTo>
                  <a:cubicBezTo>
                    <a:pt x="4" y="11"/>
                    <a:pt x="3" y="11"/>
                    <a:pt x="3" y="11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5"/>
                    <a:pt x="1" y="5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lose/>
                  <a:moveTo>
                    <a:pt x="6" y="4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1" y="7"/>
                    <a:pt x="1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9"/>
                    <a:pt x="2" y="9"/>
                    <a:pt x="3" y="9"/>
                  </a:cubicBezTo>
                  <a:cubicBezTo>
                    <a:pt x="3" y="10"/>
                    <a:pt x="3" y="10"/>
                    <a:pt x="4" y="10"/>
                  </a:cubicBezTo>
                  <a:cubicBezTo>
                    <a:pt x="4" y="10"/>
                    <a:pt x="5" y="10"/>
                    <a:pt x="5" y="10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7" y="9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4"/>
                    <a:pt x="6" y="4"/>
                    <a:pt x="6" y="4"/>
                  </a:cubicBezTo>
                  <a:close/>
                  <a:moveTo>
                    <a:pt x="12" y="5"/>
                  </a:moveTo>
                  <a:cubicBezTo>
                    <a:pt x="11" y="4"/>
                    <a:pt x="11" y="4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3"/>
                    <a:pt x="10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8" y="7"/>
                    <a:pt x="8" y="7"/>
                  </a:cubicBezTo>
                  <a:cubicBezTo>
                    <a:pt x="8" y="7"/>
                    <a:pt x="8" y="8"/>
                    <a:pt x="9" y="8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2" y="6"/>
                    <a:pt x="12" y="6"/>
                  </a:cubicBezTo>
                  <a:cubicBezTo>
                    <a:pt x="12" y="6"/>
                    <a:pt x="12" y="5"/>
                    <a:pt x="12" y="5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42" name="îsḷíḍê"/>
            <p:cNvSpPr/>
            <p:nvPr/>
          </p:nvSpPr>
          <p:spPr bwMode="auto">
            <a:xfrm>
              <a:off x="3367088" y="3563938"/>
              <a:ext cx="39688" cy="36513"/>
            </a:xfrm>
            <a:custGeom>
              <a:avLst/>
              <a:gdLst>
                <a:gd name="T0" fmla="*/ 10 w 12"/>
                <a:gd name="T1" fmla="*/ 1 h 11"/>
                <a:gd name="T2" fmla="*/ 10 w 12"/>
                <a:gd name="T3" fmla="*/ 1 h 11"/>
                <a:gd name="T4" fmla="*/ 10 w 12"/>
                <a:gd name="T5" fmla="*/ 0 h 11"/>
                <a:gd name="T6" fmla="*/ 11 w 12"/>
                <a:gd name="T7" fmla="*/ 1 h 11"/>
                <a:gd name="T8" fmla="*/ 12 w 12"/>
                <a:gd name="T9" fmla="*/ 5 h 11"/>
                <a:gd name="T10" fmla="*/ 12 w 12"/>
                <a:gd name="T11" fmla="*/ 7 h 11"/>
                <a:gd name="T12" fmla="*/ 12 w 12"/>
                <a:gd name="T13" fmla="*/ 8 h 11"/>
                <a:gd name="T14" fmla="*/ 11 w 12"/>
                <a:gd name="T15" fmla="*/ 9 h 11"/>
                <a:gd name="T16" fmla="*/ 10 w 12"/>
                <a:gd name="T17" fmla="*/ 9 h 11"/>
                <a:gd name="T18" fmla="*/ 9 w 12"/>
                <a:gd name="T19" fmla="*/ 9 h 11"/>
                <a:gd name="T20" fmla="*/ 8 w 12"/>
                <a:gd name="T21" fmla="*/ 8 h 11"/>
                <a:gd name="T22" fmla="*/ 7 w 12"/>
                <a:gd name="T23" fmla="*/ 8 h 11"/>
                <a:gd name="T24" fmla="*/ 8 w 12"/>
                <a:gd name="T25" fmla="*/ 9 h 11"/>
                <a:gd name="T26" fmla="*/ 7 w 12"/>
                <a:gd name="T27" fmla="*/ 10 h 11"/>
                <a:gd name="T28" fmla="*/ 7 w 12"/>
                <a:gd name="T29" fmla="*/ 11 h 11"/>
                <a:gd name="T30" fmla="*/ 6 w 12"/>
                <a:gd name="T31" fmla="*/ 11 h 11"/>
                <a:gd name="T32" fmla="*/ 4 w 12"/>
                <a:gd name="T33" fmla="*/ 11 h 11"/>
                <a:gd name="T34" fmla="*/ 3 w 12"/>
                <a:gd name="T35" fmla="*/ 11 h 11"/>
                <a:gd name="T36" fmla="*/ 2 w 12"/>
                <a:gd name="T37" fmla="*/ 10 h 11"/>
                <a:gd name="T38" fmla="*/ 2 w 12"/>
                <a:gd name="T39" fmla="*/ 9 h 11"/>
                <a:gd name="T40" fmla="*/ 0 w 12"/>
                <a:gd name="T41" fmla="*/ 4 h 11"/>
                <a:gd name="T42" fmla="*/ 0 w 12"/>
                <a:gd name="T43" fmla="*/ 4 h 11"/>
                <a:gd name="T44" fmla="*/ 1 w 12"/>
                <a:gd name="T45" fmla="*/ 4 h 11"/>
                <a:gd name="T46" fmla="*/ 1 w 12"/>
                <a:gd name="T47" fmla="*/ 4 h 11"/>
                <a:gd name="T48" fmla="*/ 1 w 12"/>
                <a:gd name="T49" fmla="*/ 5 h 11"/>
                <a:gd name="T50" fmla="*/ 2 w 12"/>
                <a:gd name="T51" fmla="*/ 5 h 11"/>
                <a:gd name="T52" fmla="*/ 10 w 12"/>
                <a:gd name="T53" fmla="*/ 2 h 11"/>
                <a:gd name="T54" fmla="*/ 10 w 12"/>
                <a:gd name="T55" fmla="*/ 2 h 11"/>
                <a:gd name="T56" fmla="*/ 10 w 12"/>
                <a:gd name="T57" fmla="*/ 1 h 11"/>
                <a:gd name="T58" fmla="*/ 6 w 12"/>
                <a:gd name="T59" fmla="*/ 4 h 11"/>
                <a:gd name="T60" fmla="*/ 2 w 12"/>
                <a:gd name="T61" fmla="*/ 6 h 11"/>
                <a:gd name="T62" fmla="*/ 2 w 12"/>
                <a:gd name="T63" fmla="*/ 6 h 11"/>
                <a:gd name="T64" fmla="*/ 1 w 12"/>
                <a:gd name="T65" fmla="*/ 7 h 11"/>
                <a:gd name="T66" fmla="*/ 2 w 12"/>
                <a:gd name="T67" fmla="*/ 8 h 11"/>
                <a:gd name="T68" fmla="*/ 3 w 12"/>
                <a:gd name="T69" fmla="*/ 9 h 11"/>
                <a:gd name="T70" fmla="*/ 4 w 12"/>
                <a:gd name="T71" fmla="*/ 10 h 11"/>
                <a:gd name="T72" fmla="*/ 5 w 12"/>
                <a:gd name="T73" fmla="*/ 10 h 11"/>
                <a:gd name="T74" fmla="*/ 6 w 12"/>
                <a:gd name="T75" fmla="*/ 9 h 11"/>
                <a:gd name="T76" fmla="*/ 7 w 12"/>
                <a:gd name="T77" fmla="*/ 8 h 11"/>
                <a:gd name="T78" fmla="*/ 7 w 12"/>
                <a:gd name="T79" fmla="*/ 7 h 11"/>
                <a:gd name="T80" fmla="*/ 6 w 12"/>
                <a:gd name="T81" fmla="*/ 4 h 11"/>
                <a:gd name="T82" fmla="*/ 12 w 12"/>
                <a:gd name="T83" fmla="*/ 5 h 11"/>
                <a:gd name="T84" fmla="*/ 11 w 12"/>
                <a:gd name="T85" fmla="*/ 4 h 11"/>
                <a:gd name="T86" fmla="*/ 11 w 12"/>
                <a:gd name="T87" fmla="*/ 3 h 11"/>
                <a:gd name="T88" fmla="*/ 10 w 12"/>
                <a:gd name="T89" fmla="*/ 3 h 11"/>
                <a:gd name="T90" fmla="*/ 7 w 12"/>
                <a:gd name="T91" fmla="*/ 4 h 11"/>
                <a:gd name="T92" fmla="*/ 7 w 12"/>
                <a:gd name="T93" fmla="*/ 6 h 11"/>
                <a:gd name="T94" fmla="*/ 8 w 12"/>
                <a:gd name="T95" fmla="*/ 7 h 11"/>
                <a:gd name="T96" fmla="*/ 9 w 12"/>
                <a:gd name="T97" fmla="*/ 8 h 11"/>
                <a:gd name="T98" fmla="*/ 10 w 12"/>
                <a:gd name="T99" fmla="*/ 8 h 11"/>
                <a:gd name="T100" fmla="*/ 11 w 12"/>
                <a:gd name="T101" fmla="*/ 7 h 11"/>
                <a:gd name="T102" fmla="*/ 12 w 12"/>
                <a:gd name="T103" fmla="*/ 6 h 11"/>
                <a:gd name="T104" fmla="*/ 12 w 12"/>
                <a:gd name="T105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" h="11">
                  <a:moveTo>
                    <a:pt x="10" y="1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1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6"/>
                    <a:pt x="12" y="6"/>
                    <a:pt x="12" y="7"/>
                  </a:cubicBezTo>
                  <a:cubicBezTo>
                    <a:pt x="12" y="7"/>
                    <a:pt x="12" y="7"/>
                    <a:pt x="12" y="8"/>
                  </a:cubicBezTo>
                  <a:cubicBezTo>
                    <a:pt x="12" y="8"/>
                    <a:pt x="11" y="9"/>
                    <a:pt x="11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8" y="8"/>
                    <a:pt x="8" y="9"/>
                  </a:cubicBezTo>
                  <a:cubicBezTo>
                    <a:pt x="8" y="9"/>
                    <a:pt x="7" y="9"/>
                    <a:pt x="7" y="10"/>
                  </a:cubicBezTo>
                  <a:cubicBezTo>
                    <a:pt x="7" y="10"/>
                    <a:pt x="7" y="10"/>
                    <a:pt x="7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5" y="11"/>
                    <a:pt x="4" y="11"/>
                    <a:pt x="4" y="11"/>
                  </a:cubicBezTo>
                  <a:cubicBezTo>
                    <a:pt x="4" y="11"/>
                    <a:pt x="3" y="11"/>
                    <a:pt x="3" y="11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5"/>
                    <a:pt x="1" y="5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lose/>
                  <a:moveTo>
                    <a:pt x="6" y="4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1" y="7"/>
                    <a:pt x="1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9"/>
                    <a:pt x="2" y="9"/>
                    <a:pt x="3" y="9"/>
                  </a:cubicBezTo>
                  <a:cubicBezTo>
                    <a:pt x="3" y="10"/>
                    <a:pt x="3" y="10"/>
                    <a:pt x="4" y="10"/>
                  </a:cubicBezTo>
                  <a:cubicBezTo>
                    <a:pt x="4" y="10"/>
                    <a:pt x="5" y="10"/>
                    <a:pt x="5" y="10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7" y="9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4"/>
                    <a:pt x="6" y="4"/>
                    <a:pt x="6" y="4"/>
                  </a:cubicBezTo>
                  <a:close/>
                  <a:moveTo>
                    <a:pt x="12" y="5"/>
                  </a:moveTo>
                  <a:cubicBezTo>
                    <a:pt x="11" y="4"/>
                    <a:pt x="11" y="4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3"/>
                    <a:pt x="10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8" y="7"/>
                    <a:pt x="8" y="7"/>
                  </a:cubicBezTo>
                  <a:cubicBezTo>
                    <a:pt x="8" y="7"/>
                    <a:pt x="8" y="8"/>
                    <a:pt x="9" y="8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2" y="6"/>
                    <a:pt x="12" y="6"/>
                  </a:cubicBezTo>
                  <a:cubicBezTo>
                    <a:pt x="12" y="6"/>
                    <a:pt x="12" y="5"/>
                    <a:pt x="12" y="5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43" name="íšliďè"/>
            <p:cNvSpPr/>
            <p:nvPr/>
          </p:nvSpPr>
          <p:spPr bwMode="auto">
            <a:xfrm>
              <a:off x="3394076" y="3622675"/>
              <a:ext cx="46038" cy="44450"/>
            </a:xfrm>
            <a:custGeom>
              <a:avLst/>
              <a:gdLst>
                <a:gd name="T0" fmla="*/ 14 w 14"/>
                <a:gd name="T1" fmla="*/ 7 h 13"/>
                <a:gd name="T2" fmla="*/ 12 w 14"/>
                <a:gd name="T3" fmla="*/ 9 h 13"/>
                <a:gd name="T4" fmla="*/ 12 w 14"/>
                <a:gd name="T5" fmla="*/ 9 h 13"/>
                <a:gd name="T6" fmla="*/ 12 w 14"/>
                <a:gd name="T7" fmla="*/ 8 h 13"/>
                <a:gd name="T8" fmla="*/ 12 w 14"/>
                <a:gd name="T9" fmla="*/ 8 h 13"/>
                <a:gd name="T10" fmla="*/ 12 w 14"/>
                <a:gd name="T11" fmla="*/ 7 h 13"/>
                <a:gd name="T12" fmla="*/ 12 w 14"/>
                <a:gd name="T13" fmla="*/ 6 h 13"/>
                <a:gd name="T14" fmla="*/ 12 w 14"/>
                <a:gd name="T15" fmla="*/ 5 h 13"/>
                <a:gd name="T16" fmla="*/ 11 w 14"/>
                <a:gd name="T17" fmla="*/ 4 h 13"/>
                <a:gd name="T18" fmla="*/ 11 w 14"/>
                <a:gd name="T19" fmla="*/ 3 h 13"/>
                <a:gd name="T20" fmla="*/ 10 w 14"/>
                <a:gd name="T21" fmla="*/ 3 h 13"/>
                <a:gd name="T22" fmla="*/ 10 w 14"/>
                <a:gd name="T23" fmla="*/ 3 h 13"/>
                <a:gd name="T24" fmla="*/ 10 w 14"/>
                <a:gd name="T25" fmla="*/ 3 h 13"/>
                <a:gd name="T26" fmla="*/ 7 w 14"/>
                <a:gd name="T27" fmla="*/ 6 h 13"/>
                <a:gd name="T28" fmla="*/ 8 w 14"/>
                <a:gd name="T29" fmla="*/ 7 h 13"/>
                <a:gd name="T30" fmla="*/ 8 w 14"/>
                <a:gd name="T31" fmla="*/ 7 h 13"/>
                <a:gd name="T32" fmla="*/ 9 w 14"/>
                <a:gd name="T33" fmla="*/ 7 h 13"/>
                <a:gd name="T34" fmla="*/ 9 w 14"/>
                <a:gd name="T35" fmla="*/ 7 h 13"/>
                <a:gd name="T36" fmla="*/ 10 w 14"/>
                <a:gd name="T37" fmla="*/ 7 h 13"/>
                <a:gd name="T38" fmla="*/ 10 w 14"/>
                <a:gd name="T39" fmla="*/ 7 h 13"/>
                <a:gd name="T40" fmla="*/ 10 w 14"/>
                <a:gd name="T41" fmla="*/ 7 h 13"/>
                <a:gd name="T42" fmla="*/ 7 w 14"/>
                <a:gd name="T43" fmla="*/ 9 h 13"/>
                <a:gd name="T44" fmla="*/ 6 w 14"/>
                <a:gd name="T45" fmla="*/ 9 h 13"/>
                <a:gd name="T46" fmla="*/ 6 w 14"/>
                <a:gd name="T47" fmla="*/ 9 h 13"/>
                <a:gd name="T48" fmla="*/ 7 w 14"/>
                <a:gd name="T49" fmla="*/ 9 h 13"/>
                <a:gd name="T50" fmla="*/ 7 w 14"/>
                <a:gd name="T51" fmla="*/ 8 h 13"/>
                <a:gd name="T52" fmla="*/ 7 w 14"/>
                <a:gd name="T53" fmla="*/ 8 h 13"/>
                <a:gd name="T54" fmla="*/ 7 w 14"/>
                <a:gd name="T55" fmla="*/ 7 h 13"/>
                <a:gd name="T56" fmla="*/ 6 w 14"/>
                <a:gd name="T57" fmla="*/ 6 h 13"/>
                <a:gd name="T58" fmla="*/ 3 w 14"/>
                <a:gd name="T59" fmla="*/ 8 h 13"/>
                <a:gd name="T60" fmla="*/ 2 w 14"/>
                <a:gd name="T61" fmla="*/ 9 h 13"/>
                <a:gd name="T62" fmla="*/ 2 w 14"/>
                <a:gd name="T63" fmla="*/ 9 h 13"/>
                <a:gd name="T64" fmla="*/ 3 w 14"/>
                <a:gd name="T65" fmla="*/ 9 h 13"/>
                <a:gd name="T66" fmla="*/ 4 w 14"/>
                <a:gd name="T67" fmla="*/ 11 h 13"/>
                <a:gd name="T68" fmla="*/ 4 w 14"/>
                <a:gd name="T69" fmla="*/ 11 h 13"/>
                <a:gd name="T70" fmla="*/ 5 w 14"/>
                <a:gd name="T71" fmla="*/ 12 h 13"/>
                <a:gd name="T72" fmla="*/ 6 w 14"/>
                <a:gd name="T73" fmla="*/ 12 h 13"/>
                <a:gd name="T74" fmla="*/ 7 w 14"/>
                <a:gd name="T75" fmla="*/ 12 h 13"/>
                <a:gd name="T76" fmla="*/ 7 w 14"/>
                <a:gd name="T77" fmla="*/ 12 h 13"/>
                <a:gd name="T78" fmla="*/ 8 w 14"/>
                <a:gd name="T79" fmla="*/ 12 h 13"/>
                <a:gd name="T80" fmla="*/ 7 w 14"/>
                <a:gd name="T81" fmla="*/ 12 h 13"/>
                <a:gd name="T82" fmla="*/ 5 w 14"/>
                <a:gd name="T83" fmla="*/ 13 h 13"/>
                <a:gd name="T84" fmla="*/ 0 w 14"/>
                <a:gd name="T85" fmla="*/ 7 h 13"/>
                <a:gd name="T86" fmla="*/ 0 w 14"/>
                <a:gd name="T87" fmla="*/ 7 h 13"/>
                <a:gd name="T88" fmla="*/ 1 w 14"/>
                <a:gd name="T89" fmla="*/ 7 h 13"/>
                <a:gd name="T90" fmla="*/ 1 w 14"/>
                <a:gd name="T91" fmla="*/ 7 h 13"/>
                <a:gd name="T92" fmla="*/ 1 w 14"/>
                <a:gd name="T93" fmla="*/ 7 h 13"/>
                <a:gd name="T94" fmla="*/ 2 w 14"/>
                <a:gd name="T95" fmla="*/ 7 h 13"/>
                <a:gd name="T96" fmla="*/ 2 w 14"/>
                <a:gd name="T97" fmla="*/ 7 h 13"/>
                <a:gd name="T98" fmla="*/ 9 w 14"/>
                <a:gd name="T99" fmla="*/ 2 h 13"/>
                <a:gd name="T100" fmla="*/ 9 w 14"/>
                <a:gd name="T101" fmla="*/ 2 h 13"/>
                <a:gd name="T102" fmla="*/ 9 w 14"/>
                <a:gd name="T103" fmla="*/ 1 h 13"/>
                <a:gd name="T104" fmla="*/ 9 w 14"/>
                <a:gd name="T105" fmla="*/ 1 h 13"/>
                <a:gd name="T106" fmla="*/ 9 w 14"/>
                <a:gd name="T107" fmla="*/ 0 h 13"/>
                <a:gd name="T108" fmla="*/ 9 w 14"/>
                <a:gd name="T109" fmla="*/ 0 h 13"/>
                <a:gd name="T110" fmla="*/ 14 w 14"/>
                <a:gd name="T111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" h="13">
                  <a:moveTo>
                    <a:pt x="14" y="7"/>
                  </a:move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9"/>
                    <a:pt x="11" y="9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7"/>
                    <a:pt x="12" y="7"/>
                  </a:cubicBezTo>
                  <a:cubicBezTo>
                    <a:pt x="12" y="7"/>
                    <a:pt x="12" y="6"/>
                    <a:pt x="12" y="6"/>
                  </a:cubicBezTo>
                  <a:cubicBezTo>
                    <a:pt x="12" y="6"/>
                    <a:pt x="12" y="6"/>
                    <a:pt x="12" y="5"/>
                  </a:cubicBezTo>
                  <a:cubicBezTo>
                    <a:pt x="12" y="5"/>
                    <a:pt x="12" y="5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10"/>
                    <a:pt x="6" y="10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8" y="8"/>
                    <a:pt x="7" y="8"/>
                  </a:cubicBezTo>
                  <a:cubicBezTo>
                    <a:pt x="7" y="8"/>
                    <a:pt x="7" y="7"/>
                    <a:pt x="7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3" y="9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2"/>
                    <a:pt x="5" y="12"/>
                    <a:pt x="5" y="12"/>
                  </a:cubicBezTo>
                  <a:cubicBezTo>
                    <a:pt x="5" y="12"/>
                    <a:pt x="6" y="12"/>
                    <a:pt x="6" y="12"/>
                  </a:cubicBezTo>
                  <a:cubicBezTo>
                    <a:pt x="6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8" y="12"/>
                    <a:pt x="8" y="12"/>
                  </a:cubicBezTo>
                  <a:cubicBezTo>
                    <a:pt x="8" y="12"/>
                    <a:pt x="8" y="12"/>
                    <a:pt x="7" y="12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lnTo>
                    <a:pt x="14" y="7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44" name="îṧlíďê"/>
            <p:cNvSpPr/>
            <p:nvPr/>
          </p:nvSpPr>
          <p:spPr bwMode="auto">
            <a:xfrm>
              <a:off x="3394076" y="3622675"/>
              <a:ext cx="46038" cy="44450"/>
            </a:xfrm>
            <a:custGeom>
              <a:avLst/>
              <a:gdLst>
                <a:gd name="T0" fmla="*/ 14 w 14"/>
                <a:gd name="T1" fmla="*/ 7 h 13"/>
                <a:gd name="T2" fmla="*/ 12 w 14"/>
                <a:gd name="T3" fmla="*/ 9 h 13"/>
                <a:gd name="T4" fmla="*/ 12 w 14"/>
                <a:gd name="T5" fmla="*/ 9 h 13"/>
                <a:gd name="T6" fmla="*/ 12 w 14"/>
                <a:gd name="T7" fmla="*/ 8 h 13"/>
                <a:gd name="T8" fmla="*/ 12 w 14"/>
                <a:gd name="T9" fmla="*/ 8 h 13"/>
                <a:gd name="T10" fmla="*/ 12 w 14"/>
                <a:gd name="T11" fmla="*/ 7 h 13"/>
                <a:gd name="T12" fmla="*/ 12 w 14"/>
                <a:gd name="T13" fmla="*/ 6 h 13"/>
                <a:gd name="T14" fmla="*/ 12 w 14"/>
                <a:gd name="T15" fmla="*/ 5 h 13"/>
                <a:gd name="T16" fmla="*/ 11 w 14"/>
                <a:gd name="T17" fmla="*/ 4 h 13"/>
                <a:gd name="T18" fmla="*/ 11 w 14"/>
                <a:gd name="T19" fmla="*/ 3 h 13"/>
                <a:gd name="T20" fmla="*/ 10 w 14"/>
                <a:gd name="T21" fmla="*/ 3 h 13"/>
                <a:gd name="T22" fmla="*/ 10 w 14"/>
                <a:gd name="T23" fmla="*/ 3 h 13"/>
                <a:gd name="T24" fmla="*/ 10 w 14"/>
                <a:gd name="T25" fmla="*/ 3 h 13"/>
                <a:gd name="T26" fmla="*/ 7 w 14"/>
                <a:gd name="T27" fmla="*/ 6 h 13"/>
                <a:gd name="T28" fmla="*/ 8 w 14"/>
                <a:gd name="T29" fmla="*/ 7 h 13"/>
                <a:gd name="T30" fmla="*/ 8 w 14"/>
                <a:gd name="T31" fmla="*/ 7 h 13"/>
                <a:gd name="T32" fmla="*/ 9 w 14"/>
                <a:gd name="T33" fmla="*/ 7 h 13"/>
                <a:gd name="T34" fmla="*/ 9 w 14"/>
                <a:gd name="T35" fmla="*/ 7 h 13"/>
                <a:gd name="T36" fmla="*/ 10 w 14"/>
                <a:gd name="T37" fmla="*/ 7 h 13"/>
                <a:gd name="T38" fmla="*/ 10 w 14"/>
                <a:gd name="T39" fmla="*/ 7 h 13"/>
                <a:gd name="T40" fmla="*/ 10 w 14"/>
                <a:gd name="T41" fmla="*/ 7 h 13"/>
                <a:gd name="T42" fmla="*/ 7 w 14"/>
                <a:gd name="T43" fmla="*/ 9 h 13"/>
                <a:gd name="T44" fmla="*/ 6 w 14"/>
                <a:gd name="T45" fmla="*/ 9 h 13"/>
                <a:gd name="T46" fmla="*/ 6 w 14"/>
                <a:gd name="T47" fmla="*/ 9 h 13"/>
                <a:gd name="T48" fmla="*/ 7 w 14"/>
                <a:gd name="T49" fmla="*/ 9 h 13"/>
                <a:gd name="T50" fmla="*/ 7 w 14"/>
                <a:gd name="T51" fmla="*/ 8 h 13"/>
                <a:gd name="T52" fmla="*/ 7 w 14"/>
                <a:gd name="T53" fmla="*/ 8 h 13"/>
                <a:gd name="T54" fmla="*/ 7 w 14"/>
                <a:gd name="T55" fmla="*/ 7 h 13"/>
                <a:gd name="T56" fmla="*/ 6 w 14"/>
                <a:gd name="T57" fmla="*/ 6 h 13"/>
                <a:gd name="T58" fmla="*/ 3 w 14"/>
                <a:gd name="T59" fmla="*/ 8 h 13"/>
                <a:gd name="T60" fmla="*/ 2 w 14"/>
                <a:gd name="T61" fmla="*/ 9 h 13"/>
                <a:gd name="T62" fmla="*/ 2 w 14"/>
                <a:gd name="T63" fmla="*/ 9 h 13"/>
                <a:gd name="T64" fmla="*/ 3 w 14"/>
                <a:gd name="T65" fmla="*/ 9 h 13"/>
                <a:gd name="T66" fmla="*/ 4 w 14"/>
                <a:gd name="T67" fmla="*/ 11 h 13"/>
                <a:gd name="T68" fmla="*/ 4 w 14"/>
                <a:gd name="T69" fmla="*/ 11 h 13"/>
                <a:gd name="T70" fmla="*/ 5 w 14"/>
                <a:gd name="T71" fmla="*/ 12 h 13"/>
                <a:gd name="T72" fmla="*/ 6 w 14"/>
                <a:gd name="T73" fmla="*/ 12 h 13"/>
                <a:gd name="T74" fmla="*/ 7 w 14"/>
                <a:gd name="T75" fmla="*/ 12 h 13"/>
                <a:gd name="T76" fmla="*/ 7 w 14"/>
                <a:gd name="T77" fmla="*/ 12 h 13"/>
                <a:gd name="T78" fmla="*/ 8 w 14"/>
                <a:gd name="T79" fmla="*/ 12 h 13"/>
                <a:gd name="T80" fmla="*/ 7 w 14"/>
                <a:gd name="T81" fmla="*/ 12 h 13"/>
                <a:gd name="T82" fmla="*/ 5 w 14"/>
                <a:gd name="T83" fmla="*/ 13 h 13"/>
                <a:gd name="T84" fmla="*/ 0 w 14"/>
                <a:gd name="T85" fmla="*/ 7 h 13"/>
                <a:gd name="T86" fmla="*/ 0 w 14"/>
                <a:gd name="T87" fmla="*/ 7 h 13"/>
                <a:gd name="T88" fmla="*/ 1 w 14"/>
                <a:gd name="T89" fmla="*/ 7 h 13"/>
                <a:gd name="T90" fmla="*/ 1 w 14"/>
                <a:gd name="T91" fmla="*/ 7 h 13"/>
                <a:gd name="T92" fmla="*/ 1 w 14"/>
                <a:gd name="T93" fmla="*/ 7 h 13"/>
                <a:gd name="T94" fmla="*/ 2 w 14"/>
                <a:gd name="T95" fmla="*/ 7 h 13"/>
                <a:gd name="T96" fmla="*/ 2 w 14"/>
                <a:gd name="T97" fmla="*/ 7 h 13"/>
                <a:gd name="T98" fmla="*/ 9 w 14"/>
                <a:gd name="T99" fmla="*/ 2 h 13"/>
                <a:gd name="T100" fmla="*/ 9 w 14"/>
                <a:gd name="T101" fmla="*/ 2 h 13"/>
                <a:gd name="T102" fmla="*/ 9 w 14"/>
                <a:gd name="T103" fmla="*/ 1 h 13"/>
                <a:gd name="T104" fmla="*/ 9 w 14"/>
                <a:gd name="T105" fmla="*/ 1 h 13"/>
                <a:gd name="T106" fmla="*/ 9 w 14"/>
                <a:gd name="T107" fmla="*/ 0 h 13"/>
                <a:gd name="T108" fmla="*/ 9 w 14"/>
                <a:gd name="T109" fmla="*/ 0 h 13"/>
                <a:gd name="T110" fmla="*/ 14 w 14"/>
                <a:gd name="T111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" h="13">
                  <a:moveTo>
                    <a:pt x="14" y="7"/>
                  </a:move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9"/>
                    <a:pt x="11" y="9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7"/>
                    <a:pt x="12" y="7"/>
                  </a:cubicBezTo>
                  <a:cubicBezTo>
                    <a:pt x="12" y="7"/>
                    <a:pt x="12" y="6"/>
                    <a:pt x="12" y="6"/>
                  </a:cubicBezTo>
                  <a:cubicBezTo>
                    <a:pt x="12" y="6"/>
                    <a:pt x="12" y="6"/>
                    <a:pt x="12" y="5"/>
                  </a:cubicBezTo>
                  <a:cubicBezTo>
                    <a:pt x="12" y="5"/>
                    <a:pt x="12" y="5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10"/>
                    <a:pt x="6" y="10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7"/>
                    <a:pt x="7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3" y="9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2"/>
                    <a:pt x="5" y="12"/>
                    <a:pt x="5" y="12"/>
                  </a:cubicBezTo>
                  <a:cubicBezTo>
                    <a:pt x="5" y="12"/>
                    <a:pt x="6" y="12"/>
                    <a:pt x="6" y="12"/>
                  </a:cubicBezTo>
                  <a:cubicBezTo>
                    <a:pt x="6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7" y="12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lnTo>
                    <a:pt x="14" y="7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45" name="iṡḷîḋé"/>
            <p:cNvSpPr/>
            <p:nvPr/>
          </p:nvSpPr>
          <p:spPr bwMode="auto">
            <a:xfrm>
              <a:off x="3430588" y="3683000"/>
              <a:ext cx="36513" cy="33338"/>
            </a:xfrm>
            <a:custGeom>
              <a:avLst/>
              <a:gdLst>
                <a:gd name="T0" fmla="*/ 1 w 11"/>
                <a:gd name="T1" fmla="*/ 7 h 10"/>
                <a:gd name="T2" fmla="*/ 8 w 11"/>
                <a:gd name="T3" fmla="*/ 2 h 10"/>
                <a:gd name="T4" fmla="*/ 8 w 11"/>
                <a:gd name="T5" fmla="*/ 1 h 10"/>
                <a:gd name="T6" fmla="*/ 8 w 11"/>
                <a:gd name="T7" fmla="*/ 1 h 10"/>
                <a:gd name="T8" fmla="*/ 8 w 11"/>
                <a:gd name="T9" fmla="*/ 1 h 10"/>
                <a:gd name="T10" fmla="*/ 8 w 11"/>
                <a:gd name="T11" fmla="*/ 0 h 10"/>
                <a:gd name="T12" fmla="*/ 8 w 11"/>
                <a:gd name="T13" fmla="*/ 0 h 10"/>
                <a:gd name="T14" fmla="*/ 8 w 11"/>
                <a:gd name="T15" fmla="*/ 0 h 10"/>
                <a:gd name="T16" fmla="*/ 11 w 11"/>
                <a:gd name="T17" fmla="*/ 3 h 10"/>
                <a:gd name="T18" fmla="*/ 11 w 11"/>
                <a:gd name="T19" fmla="*/ 3 h 10"/>
                <a:gd name="T20" fmla="*/ 10 w 11"/>
                <a:gd name="T21" fmla="*/ 3 h 10"/>
                <a:gd name="T22" fmla="*/ 10 w 11"/>
                <a:gd name="T23" fmla="*/ 3 h 10"/>
                <a:gd name="T24" fmla="*/ 10 w 11"/>
                <a:gd name="T25" fmla="*/ 2 h 10"/>
                <a:gd name="T26" fmla="*/ 9 w 11"/>
                <a:gd name="T27" fmla="*/ 2 h 10"/>
                <a:gd name="T28" fmla="*/ 9 w 11"/>
                <a:gd name="T29" fmla="*/ 3 h 10"/>
                <a:gd name="T30" fmla="*/ 2 w 11"/>
                <a:gd name="T31" fmla="*/ 8 h 10"/>
                <a:gd name="T32" fmla="*/ 2 w 11"/>
                <a:gd name="T33" fmla="*/ 8 h 10"/>
                <a:gd name="T34" fmla="*/ 2 w 11"/>
                <a:gd name="T35" fmla="*/ 9 h 10"/>
                <a:gd name="T36" fmla="*/ 2 w 11"/>
                <a:gd name="T37" fmla="*/ 9 h 10"/>
                <a:gd name="T38" fmla="*/ 2 w 11"/>
                <a:gd name="T39" fmla="*/ 9 h 10"/>
                <a:gd name="T40" fmla="*/ 2 w 11"/>
                <a:gd name="T41" fmla="*/ 10 h 10"/>
                <a:gd name="T42" fmla="*/ 2 w 11"/>
                <a:gd name="T43" fmla="*/ 10 h 10"/>
                <a:gd name="T44" fmla="*/ 0 w 11"/>
                <a:gd name="T45" fmla="*/ 7 h 10"/>
                <a:gd name="T46" fmla="*/ 0 w 11"/>
                <a:gd name="T47" fmla="*/ 6 h 10"/>
                <a:gd name="T48" fmla="*/ 0 w 11"/>
                <a:gd name="T49" fmla="*/ 6 h 10"/>
                <a:gd name="T50" fmla="*/ 0 w 11"/>
                <a:gd name="T51" fmla="*/ 7 h 10"/>
                <a:gd name="T52" fmla="*/ 1 w 11"/>
                <a:gd name="T53" fmla="*/ 7 h 10"/>
                <a:gd name="T54" fmla="*/ 1 w 11"/>
                <a:gd name="T55" fmla="*/ 7 h 10"/>
                <a:gd name="T56" fmla="*/ 1 w 11"/>
                <a:gd name="T57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" h="10">
                  <a:moveTo>
                    <a:pt x="1" y="7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3"/>
                    <a:pt x="9" y="3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10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46" name="iṩlïḓé"/>
            <p:cNvSpPr/>
            <p:nvPr/>
          </p:nvSpPr>
          <p:spPr bwMode="auto">
            <a:xfrm>
              <a:off x="3430588" y="3683000"/>
              <a:ext cx="36513" cy="33338"/>
            </a:xfrm>
            <a:custGeom>
              <a:avLst/>
              <a:gdLst>
                <a:gd name="T0" fmla="*/ 1 w 11"/>
                <a:gd name="T1" fmla="*/ 7 h 10"/>
                <a:gd name="T2" fmla="*/ 8 w 11"/>
                <a:gd name="T3" fmla="*/ 2 h 10"/>
                <a:gd name="T4" fmla="*/ 8 w 11"/>
                <a:gd name="T5" fmla="*/ 1 h 10"/>
                <a:gd name="T6" fmla="*/ 8 w 11"/>
                <a:gd name="T7" fmla="*/ 1 h 10"/>
                <a:gd name="T8" fmla="*/ 8 w 11"/>
                <a:gd name="T9" fmla="*/ 1 h 10"/>
                <a:gd name="T10" fmla="*/ 8 w 11"/>
                <a:gd name="T11" fmla="*/ 0 h 10"/>
                <a:gd name="T12" fmla="*/ 8 w 11"/>
                <a:gd name="T13" fmla="*/ 0 h 10"/>
                <a:gd name="T14" fmla="*/ 8 w 11"/>
                <a:gd name="T15" fmla="*/ 0 h 10"/>
                <a:gd name="T16" fmla="*/ 11 w 11"/>
                <a:gd name="T17" fmla="*/ 3 h 10"/>
                <a:gd name="T18" fmla="*/ 11 w 11"/>
                <a:gd name="T19" fmla="*/ 3 h 10"/>
                <a:gd name="T20" fmla="*/ 10 w 11"/>
                <a:gd name="T21" fmla="*/ 3 h 10"/>
                <a:gd name="T22" fmla="*/ 10 w 11"/>
                <a:gd name="T23" fmla="*/ 3 h 10"/>
                <a:gd name="T24" fmla="*/ 10 w 11"/>
                <a:gd name="T25" fmla="*/ 2 h 10"/>
                <a:gd name="T26" fmla="*/ 9 w 11"/>
                <a:gd name="T27" fmla="*/ 2 h 10"/>
                <a:gd name="T28" fmla="*/ 9 w 11"/>
                <a:gd name="T29" fmla="*/ 3 h 10"/>
                <a:gd name="T30" fmla="*/ 2 w 11"/>
                <a:gd name="T31" fmla="*/ 8 h 10"/>
                <a:gd name="T32" fmla="*/ 2 w 11"/>
                <a:gd name="T33" fmla="*/ 8 h 10"/>
                <a:gd name="T34" fmla="*/ 2 w 11"/>
                <a:gd name="T35" fmla="*/ 9 h 10"/>
                <a:gd name="T36" fmla="*/ 2 w 11"/>
                <a:gd name="T37" fmla="*/ 9 h 10"/>
                <a:gd name="T38" fmla="*/ 2 w 11"/>
                <a:gd name="T39" fmla="*/ 9 h 10"/>
                <a:gd name="T40" fmla="*/ 2 w 11"/>
                <a:gd name="T41" fmla="*/ 10 h 10"/>
                <a:gd name="T42" fmla="*/ 2 w 11"/>
                <a:gd name="T43" fmla="*/ 10 h 10"/>
                <a:gd name="T44" fmla="*/ 0 w 11"/>
                <a:gd name="T45" fmla="*/ 7 h 10"/>
                <a:gd name="T46" fmla="*/ 0 w 11"/>
                <a:gd name="T47" fmla="*/ 6 h 10"/>
                <a:gd name="T48" fmla="*/ 0 w 11"/>
                <a:gd name="T49" fmla="*/ 6 h 10"/>
                <a:gd name="T50" fmla="*/ 0 w 11"/>
                <a:gd name="T51" fmla="*/ 7 h 10"/>
                <a:gd name="T52" fmla="*/ 1 w 11"/>
                <a:gd name="T53" fmla="*/ 7 h 10"/>
                <a:gd name="T54" fmla="*/ 1 w 11"/>
                <a:gd name="T55" fmla="*/ 7 h 10"/>
                <a:gd name="T56" fmla="*/ 1 w 11"/>
                <a:gd name="T57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" h="10">
                  <a:moveTo>
                    <a:pt x="1" y="7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3"/>
                    <a:pt x="9" y="3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10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47" name="iṥ1ïďé"/>
            <p:cNvSpPr/>
            <p:nvPr/>
          </p:nvSpPr>
          <p:spPr bwMode="auto">
            <a:xfrm>
              <a:off x="3462338" y="3719513"/>
              <a:ext cx="50800" cy="49213"/>
            </a:xfrm>
            <a:custGeom>
              <a:avLst/>
              <a:gdLst>
                <a:gd name="T0" fmla="*/ 6 w 15"/>
                <a:gd name="T1" fmla="*/ 5 h 15"/>
                <a:gd name="T2" fmla="*/ 10 w 15"/>
                <a:gd name="T3" fmla="*/ 9 h 15"/>
                <a:gd name="T4" fmla="*/ 12 w 15"/>
                <a:gd name="T5" fmla="*/ 6 h 15"/>
                <a:gd name="T6" fmla="*/ 13 w 15"/>
                <a:gd name="T7" fmla="*/ 6 h 15"/>
                <a:gd name="T8" fmla="*/ 13 w 15"/>
                <a:gd name="T9" fmla="*/ 5 h 15"/>
                <a:gd name="T10" fmla="*/ 12 w 15"/>
                <a:gd name="T11" fmla="*/ 5 h 15"/>
                <a:gd name="T12" fmla="*/ 12 w 15"/>
                <a:gd name="T13" fmla="*/ 5 h 15"/>
                <a:gd name="T14" fmla="*/ 12 w 15"/>
                <a:gd name="T15" fmla="*/ 4 h 15"/>
                <a:gd name="T16" fmla="*/ 12 w 15"/>
                <a:gd name="T17" fmla="*/ 4 h 15"/>
                <a:gd name="T18" fmla="*/ 15 w 15"/>
                <a:gd name="T19" fmla="*/ 7 h 15"/>
                <a:gd name="T20" fmla="*/ 15 w 15"/>
                <a:gd name="T21" fmla="*/ 7 h 15"/>
                <a:gd name="T22" fmla="*/ 15 w 15"/>
                <a:gd name="T23" fmla="*/ 7 h 15"/>
                <a:gd name="T24" fmla="*/ 14 w 15"/>
                <a:gd name="T25" fmla="*/ 7 h 15"/>
                <a:gd name="T26" fmla="*/ 14 w 15"/>
                <a:gd name="T27" fmla="*/ 6 h 15"/>
                <a:gd name="T28" fmla="*/ 14 w 15"/>
                <a:gd name="T29" fmla="*/ 6 h 15"/>
                <a:gd name="T30" fmla="*/ 13 w 15"/>
                <a:gd name="T31" fmla="*/ 7 h 15"/>
                <a:gd name="T32" fmla="*/ 8 w 15"/>
                <a:gd name="T33" fmla="*/ 13 h 15"/>
                <a:gd name="T34" fmla="*/ 7 w 15"/>
                <a:gd name="T35" fmla="*/ 13 h 15"/>
                <a:gd name="T36" fmla="*/ 7 w 15"/>
                <a:gd name="T37" fmla="*/ 14 h 15"/>
                <a:gd name="T38" fmla="*/ 8 w 15"/>
                <a:gd name="T39" fmla="*/ 14 h 15"/>
                <a:gd name="T40" fmla="*/ 8 w 15"/>
                <a:gd name="T41" fmla="*/ 14 h 15"/>
                <a:gd name="T42" fmla="*/ 8 w 15"/>
                <a:gd name="T43" fmla="*/ 15 h 15"/>
                <a:gd name="T44" fmla="*/ 8 w 15"/>
                <a:gd name="T45" fmla="*/ 15 h 15"/>
                <a:gd name="T46" fmla="*/ 5 w 15"/>
                <a:gd name="T47" fmla="*/ 12 h 15"/>
                <a:gd name="T48" fmla="*/ 5 w 15"/>
                <a:gd name="T49" fmla="*/ 12 h 15"/>
                <a:gd name="T50" fmla="*/ 5 w 15"/>
                <a:gd name="T51" fmla="*/ 12 h 15"/>
                <a:gd name="T52" fmla="*/ 6 w 15"/>
                <a:gd name="T53" fmla="*/ 12 h 15"/>
                <a:gd name="T54" fmla="*/ 6 w 15"/>
                <a:gd name="T55" fmla="*/ 12 h 15"/>
                <a:gd name="T56" fmla="*/ 6 w 15"/>
                <a:gd name="T57" fmla="*/ 12 h 15"/>
                <a:gd name="T58" fmla="*/ 7 w 15"/>
                <a:gd name="T59" fmla="*/ 12 h 15"/>
                <a:gd name="T60" fmla="*/ 9 w 15"/>
                <a:gd name="T61" fmla="*/ 9 h 15"/>
                <a:gd name="T62" fmla="*/ 6 w 15"/>
                <a:gd name="T63" fmla="*/ 5 h 15"/>
                <a:gd name="T64" fmla="*/ 3 w 15"/>
                <a:gd name="T65" fmla="*/ 8 h 15"/>
                <a:gd name="T66" fmla="*/ 2 w 15"/>
                <a:gd name="T67" fmla="*/ 9 h 15"/>
                <a:gd name="T68" fmla="*/ 2 w 15"/>
                <a:gd name="T69" fmla="*/ 9 h 15"/>
                <a:gd name="T70" fmla="*/ 3 w 15"/>
                <a:gd name="T71" fmla="*/ 10 h 15"/>
                <a:gd name="T72" fmla="*/ 3 w 15"/>
                <a:gd name="T73" fmla="*/ 10 h 15"/>
                <a:gd name="T74" fmla="*/ 3 w 15"/>
                <a:gd name="T75" fmla="*/ 10 h 15"/>
                <a:gd name="T76" fmla="*/ 3 w 15"/>
                <a:gd name="T77" fmla="*/ 10 h 15"/>
                <a:gd name="T78" fmla="*/ 0 w 15"/>
                <a:gd name="T79" fmla="*/ 8 h 15"/>
                <a:gd name="T80" fmla="*/ 0 w 15"/>
                <a:gd name="T81" fmla="*/ 7 h 15"/>
                <a:gd name="T82" fmla="*/ 0 w 15"/>
                <a:gd name="T83" fmla="*/ 7 h 15"/>
                <a:gd name="T84" fmla="*/ 1 w 15"/>
                <a:gd name="T85" fmla="*/ 8 h 15"/>
                <a:gd name="T86" fmla="*/ 1 w 15"/>
                <a:gd name="T87" fmla="*/ 8 h 15"/>
                <a:gd name="T88" fmla="*/ 2 w 15"/>
                <a:gd name="T89" fmla="*/ 8 h 15"/>
                <a:gd name="T90" fmla="*/ 2 w 15"/>
                <a:gd name="T91" fmla="*/ 8 h 15"/>
                <a:gd name="T92" fmla="*/ 7 w 15"/>
                <a:gd name="T93" fmla="*/ 2 h 15"/>
                <a:gd name="T94" fmla="*/ 8 w 15"/>
                <a:gd name="T95" fmla="*/ 1 h 15"/>
                <a:gd name="T96" fmla="*/ 8 w 15"/>
                <a:gd name="T97" fmla="*/ 1 h 15"/>
                <a:gd name="T98" fmla="*/ 7 w 15"/>
                <a:gd name="T99" fmla="*/ 0 h 15"/>
                <a:gd name="T100" fmla="*/ 7 w 15"/>
                <a:gd name="T101" fmla="*/ 0 h 15"/>
                <a:gd name="T102" fmla="*/ 7 w 15"/>
                <a:gd name="T103" fmla="*/ 0 h 15"/>
                <a:gd name="T104" fmla="*/ 7 w 15"/>
                <a:gd name="T105" fmla="*/ 0 h 15"/>
                <a:gd name="T106" fmla="*/ 10 w 15"/>
                <a:gd name="T107" fmla="*/ 2 h 15"/>
                <a:gd name="T108" fmla="*/ 10 w 15"/>
                <a:gd name="T109" fmla="*/ 3 h 15"/>
                <a:gd name="T110" fmla="*/ 10 w 15"/>
                <a:gd name="T111" fmla="*/ 3 h 15"/>
                <a:gd name="T112" fmla="*/ 9 w 15"/>
                <a:gd name="T113" fmla="*/ 2 h 15"/>
                <a:gd name="T114" fmla="*/ 9 w 15"/>
                <a:gd name="T115" fmla="*/ 2 h 15"/>
                <a:gd name="T116" fmla="*/ 9 w 15"/>
                <a:gd name="T117" fmla="*/ 2 h 15"/>
                <a:gd name="T118" fmla="*/ 8 w 15"/>
                <a:gd name="T119" fmla="*/ 2 h 15"/>
                <a:gd name="T120" fmla="*/ 6 w 15"/>
                <a:gd name="T121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5" h="15">
                  <a:moveTo>
                    <a:pt x="6" y="5"/>
                  </a:moveTo>
                  <a:cubicBezTo>
                    <a:pt x="10" y="9"/>
                    <a:pt x="10" y="9"/>
                    <a:pt x="10" y="9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3" y="6"/>
                    <a:pt x="13" y="6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7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7"/>
                    <a:pt x="13" y="7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4"/>
                    <a:pt x="7" y="14"/>
                  </a:cubicBezTo>
                  <a:cubicBezTo>
                    <a:pt x="7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7" y="12"/>
                    <a:pt x="7" y="12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3" y="9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2"/>
                    <a:pt x="10" y="2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8" y="2"/>
                  </a:cubicBezTo>
                  <a:lnTo>
                    <a:pt x="6" y="5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48" name="ïŝḻîḍè"/>
            <p:cNvSpPr/>
            <p:nvPr/>
          </p:nvSpPr>
          <p:spPr bwMode="auto">
            <a:xfrm>
              <a:off x="3462338" y="3719513"/>
              <a:ext cx="50800" cy="49213"/>
            </a:xfrm>
            <a:custGeom>
              <a:avLst/>
              <a:gdLst>
                <a:gd name="T0" fmla="*/ 6 w 15"/>
                <a:gd name="T1" fmla="*/ 5 h 15"/>
                <a:gd name="T2" fmla="*/ 10 w 15"/>
                <a:gd name="T3" fmla="*/ 9 h 15"/>
                <a:gd name="T4" fmla="*/ 12 w 15"/>
                <a:gd name="T5" fmla="*/ 6 h 15"/>
                <a:gd name="T6" fmla="*/ 13 w 15"/>
                <a:gd name="T7" fmla="*/ 6 h 15"/>
                <a:gd name="T8" fmla="*/ 13 w 15"/>
                <a:gd name="T9" fmla="*/ 5 h 15"/>
                <a:gd name="T10" fmla="*/ 12 w 15"/>
                <a:gd name="T11" fmla="*/ 5 h 15"/>
                <a:gd name="T12" fmla="*/ 12 w 15"/>
                <a:gd name="T13" fmla="*/ 5 h 15"/>
                <a:gd name="T14" fmla="*/ 12 w 15"/>
                <a:gd name="T15" fmla="*/ 4 h 15"/>
                <a:gd name="T16" fmla="*/ 12 w 15"/>
                <a:gd name="T17" fmla="*/ 4 h 15"/>
                <a:gd name="T18" fmla="*/ 15 w 15"/>
                <a:gd name="T19" fmla="*/ 7 h 15"/>
                <a:gd name="T20" fmla="*/ 15 w 15"/>
                <a:gd name="T21" fmla="*/ 7 h 15"/>
                <a:gd name="T22" fmla="*/ 15 w 15"/>
                <a:gd name="T23" fmla="*/ 7 h 15"/>
                <a:gd name="T24" fmla="*/ 14 w 15"/>
                <a:gd name="T25" fmla="*/ 7 h 15"/>
                <a:gd name="T26" fmla="*/ 14 w 15"/>
                <a:gd name="T27" fmla="*/ 6 h 15"/>
                <a:gd name="T28" fmla="*/ 14 w 15"/>
                <a:gd name="T29" fmla="*/ 6 h 15"/>
                <a:gd name="T30" fmla="*/ 13 w 15"/>
                <a:gd name="T31" fmla="*/ 7 h 15"/>
                <a:gd name="T32" fmla="*/ 8 w 15"/>
                <a:gd name="T33" fmla="*/ 13 h 15"/>
                <a:gd name="T34" fmla="*/ 7 w 15"/>
                <a:gd name="T35" fmla="*/ 13 h 15"/>
                <a:gd name="T36" fmla="*/ 7 w 15"/>
                <a:gd name="T37" fmla="*/ 14 h 15"/>
                <a:gd name="T38" fmla="*/ 8 w 15"/>
                <a:gd name="T39" fmla="*/ 14 h 15"/>
                <a:gd name="T40" fmla="*/ 8 w 15"/>
                <a:gd name="T41" fmla="*/ 14 h 15"/>
                <a:gd name="T42" fmla="*/ 8 w 15"/>
                <a:gd name="T43" fmla="*/ 15 h 15"/>
                <a:gd name="T44" fmla="*/ 8 w 15"/>
                <a:gd name="T45" fmla="*/ 15 h 15"/>
                <a:gd name="T46" fmla="*/ 5 w 15"/>
                <a:gd name="T47" fmla="*/ 12 h 15"/>
                <a:gd name="T48" fmla="*/ 5 w 15"/>
                <a:gd name="T49" fmla="*/ 12 h 15"/>
                <a:gd name="T50" fmla="*/ 5 w 15"/>
                <a:gd name="T51" fmla="*/ 12 h 15"/>
                <a:gd name="T52" fmla="*/ 6 w 15"/>
                <a:gd name="T53" fmla="*/ 12 h 15"/>
                <a:gd name="T54" fmla="*/ 6 w 15"/>
                <a:gd name="T55" fmla="*/ 12 h 15"/>
                <a:gd name="T56" fmla="*/ 6 w 15"/>
                <a:gd name="T57" fmla="*/ 12 h 15"/>
                <a:gd name="T58" fmla="*/ 7 w 15"/>
                <a:gd name="T59" fmla="*/ 12 h 15"/>
                <a:gd name="T60" fmla="*/ 9 w 15"/>
                <a:gd name="T61" fmla="*/ 9 h 15"/>
                <a:gd name="T62" fmla="*/ 6 w 15"/>
                <a:gd name="T63" fmla="*/ 5 h 15"/>
                <a:gd name="T64" fmla="*/ 3 w 15"/>
                <a:gd name="T65" fmla="*/ 8 h 15"/>
                <a:gd name="T66" fmla="*/ 2 w 15"/>
                <a:gd name="T67" fmla="*/ 9 h 15"/>
                <a:gd name="T68" fmla="*/ 2 w 15"/>
                <a:gd name="T69" fmla="*/ 9 h 15"/>
                <a:gd name="T70" fmla="*/ 3 w 15"/>
                <a:gd name="T71" fmla="*/ 10 h 15"/>
                <a:gd name="T72" fmla="*/ 3 w 15"/>
                <a:gd name="T73" fmla="*/ 10 h 15"/>
                <a:gd name="T74" fmla="*/ 3 w 15"/>
                <a:gd name="T75" fmla="*/ 10 h 15"/>
                <a:gd name="T76" fmla="*/ 3 w 15"/>
                <a:gd name="T77" fmla="*/ 10 h 15"/>
                <a:gd name="T78" fmla="*/ 0 w 15"/>
                <a:gd name="T79" fmla="*/ 8 h 15"/>
                <a:gd name="T80" fmla="*/ 0 w 15"/>
                <a:gd name="T81" fmla="*/ 7 h 15"/>
                <a:gd name="T82" fmla="*/ 0 w 15"/>
                <a:gd name="T83" fmla="*/ 7 h 15"/>
                <a:gd name="T84" fmla="*/ 1 w 15"/>
                <a:gd name="T85" fmla="*/ 8 h 15"/>
                <a:gd name="T86" fmla="*/ 1 w 15"/>
                <a:gd name="T87" fmla="*/ 8 h 15"/>
                <a:gd name="T88" fmla="*/ 2 w 15"/>
                <a:gd name="T89" fmla="*/ 8 h 15"/>
                <a:gd name="T90" fmla="*/ 2 w 15"/>
                <a:gd name="T91" fmla="*/ 8 h 15"/>
                <a:gd name="T92" fmla="*/ 7 w 15"/>
                <a:gd name="T93" fmla="*/ 2 h 15"/>
                <a:gd name="T94" fmla="*/ 8 w 15"/>
                <a:gd name="T95" fmla="*/ 1 h 15"/>
                <a:gd name="T96" fmla="*/ 8 w 15"/>
                <a:gd name="T97" fmla="*/ 1 h 15"/>
                <a:gd name="T98" fmla="*/ 7 w 15"/>
                <a:gd name="T99" fmla="*/ 0 h 15"/>
                <a:gd name="T100" fmla="*/ 7 w 15"/>
                <a:gd name="T101" fmla="*/ 0 h 15"/>
                <a:gd name="T102" fmla="*/ 7 w 15"/>
                <a:gd name="T103" fmla="*/ 0 h 15"/>
                <a:gd name="T104" fmla="*/ 7 w 15"/>
                <a:gd name="T105" fmla="*/ 0 h 15"/>
                <a:gd name="T106" fmla="*/ 10 w 15"/>
                <a:gd name="T107" fmla="*/ 2 h 15"/>
                <a:gd name="T108" fmla="*/ 10 w 15"/>
                <a:gd name="T109" fmla="*/ 3 h 15"/>
                <a:gd name="T110" fmla="*/ 10 w 15"/>
                <a:gd name="T111" fmla="*/ 3 h 15"/>
                <a:gd name="T112" fmla="*/ 9 w 15"/>
                <a:gd name="T113" fmla="*/ 2 h 15"/>
                <a:gd name="T114" fmla="*/ 9 w 15"/>
                <a:gd name="T115" fmla="*/ 2 h 15"/>
                <a:gd name="T116" fmla="*/ 9 w 15"/>
                <a:gd name="T117" fmla="*/ 2 h 15"/>
                <a:gd name="T118" fmla="*/ 8 w 15"/>
                <a:gd name="T119" fmla="*/ 2 h 15"/>
                <a:gd name="T120" fmla="*/ 6 w 15"/>
                <a:gd name="T121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5" h="15">
                  <a:moveTo>
                    <a:pt x="6" y="5"/>
                  </a:moveTo>
                  <a:cubicBezTo>
                    <a:pt x="10" y="9"/>
                    <a:pt x="10" y="9"/>
                    <a:pt x="10" y="9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3" y="6"/>
                    <a:pt x="13" y="6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7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3" y="7"/>
                    <a:pt x="13" y="7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4"/>
                    <a:pt x="7" y="14"/>
                  </a:cubicBezTo>
                  <a:cubicBezTo>
                    <a:pt x="7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7" y="12"/>
                    <a:pt x="7" y="12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3" y="9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2"/>
                    <a:pt x="10" y="2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8" y="2"/>
                  </a:cubicBezTo>
                  <a:lnTo>
                    <a:pt x="6" y="5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49" name="ïṥ1iḑê"/>
            <p:cNvSpPr/>
            <p:nvPr/>
          </p:nvSpPr>
          <p:spPr bwMode="auto">
            <a:xfrm>
              <a:off x="3516313" y="3776663"/>
              <a:ext cx="31750" cy="42863"/>
            </a:xfrm>
            <a:custGeom>
              <a:avLst/>
              <a:gdLst>
                <a:gd name="T0" fmla="*/ 8 w 10"/>
                <a:gd name="T1" fmla="*/ 7 h 13"/>
                <a:gd name="T2" fmla="*/ 5 w 10"/>
                <a:gd name="T3" fmla="*/ 5 h 13"/>
                <a:gd name="T4" fmla="*/ 2 w 10"/>
                <a:gd name="T5" fmla="*/ 7 h 13"/>
                <a:gd name="T6" fmla="*/ 2 w 10"/>
                <a:gd name="T7" fmla="*/ 8 h 13"/>
                <a:gd name="T8" fmla="*/ 2 w 10"/>
                <a:gd name="T9" fmla="*/ 8 h 13"/>
                <a:gd name="T10" fmla="*/ 2 w 10"/>
                <a:gd name="T11" fmla="*/ 8 h 13"/>
                <a:gd name="T12" fmla="*/ 3 w 10"/>
                <a:gd name="T13" fmla="*/ 9 h 13"/>
                <a:gd name="T14" fmla="*/ 3 w 10"/>
                <a:gd name="T15" fmla="*/ 9 h 13"/>
                <a:gd name="T16" fmla="*/ 3 w 10"/>
                <a:gd name="T17" fmla="*/ 9 h 13"/>
                <a:gd name="T18" fmla="*/ 0 w 10"/>
                <a:gd name="T19" fmla="*/ 7 h 13"/>
                <a:gd name="T20" fmla="*/ 0 w 10"/>
                <a:gd name="T21" fmla="*/ 7 h 13"/>
                <a:gd name="T22" fmla="*/ 0 w 10"/>
                <a:gd name="T23" fmla="*/ 7 h 13"/>
                <a:gd name="T24" fmla="*/ 1 w 10"/>
                <a:gd name="T25" fmla="*/ 7 h 13"/>
                <a:gd name="T26" fmla="*/ 1 w 10"/>
                <a:gd name="T27" fmla="*/ 7 h 13"/>
                <a:gd name="T28" fmla="*/ 1 w 10"/>
                <a:gd name="T29" fmla="*/ 7 h 13"/>
                <a:gd name="T30" fmla="*/ 2 w 10"/>
                <a:gd name="T31" fmla="*/ 7 h 13"/>
                <a:gd name="T32" fmla="*/ 10 w 10"/>
                <a:gd name="T33" fmla="*/ 1 h 13"/>
                <a:gd name="T34" fmla="*/ 10 w 10"/>
                <a:gd name="T35" fmla="*/ 0 h 13"/>
                <a:gd name="T36" fmla="*/ 10 w 10"/>
                <a:gd name="T37" fmla="*/ 1 h 13"/>
                <a:gd name="T38" fmla="*/ 8 w 10"/>
                <a:gd name="T39" fmla="*/ 11 h 13"/>
                <a:gd name="T40" fmla="*/ 8 w 10"/>
                <a:gd name="T41" fmla="*/ 12 h 13"/>
                <a:gd name="T42" fmla="*/ 9 w 10"/>
                <a:gd name="T43" fmla="*/ 12 h 13"/>
                <a:gd name="T44" fmla="*/ 9 w 10"/>
                <a:gd name="T45" fmla="*/ 12 h 13"/>
                <a:gd name="T46" fmla="*/ 9 w 10"/>
                <a:gd name="T47" fmla="*/ 13 h 13"/>
                <a:gd name="T48" fmla="*/ 9 w 10"/>
                <a:gd name="T49" fmla="*/ 13 h 13"/>
                <a:gd name="T50" fmla="*/ 6 w 10"/>
                <a:gd name="T51" fmla="*/ 11 h 13"/>
                <a:gd name="T52" fmla="*/ 6 w 10"/>
                <a:gd name="T53" fmla="*/ 11 h 13"/>
                <a:gd name="T54" fmla="*/ 6 w 10"/>
                <a:gd name="T55" fmla="*/ 11 h 13"/>
                <a:gd name="T56" fmla="*/ 6 w 10"/>
                <a:gd name="T57" fmla="*/ 11 h 13"/>
                <a:gd name="T58" fmla="*/ 7 w 10"/>
                <a:gd name="T59" fmla="*/ 11 h 13"/>
                <a:gd name="T60" fmla="*/ 7 w 10"/>
                <a:gd name="T61" fmla="*/ 11 h 13"/>
                <a:gd name="T62" fmla="*/ 7 w 10"/>
                <a:gd name="T63" fmla="*/ 10 h 13"/>
                <a:gd name="T64" fmla="*/ 8 w 10"/>
                <a:gd name="T65" fmla="*/ 7 h 13"/>
                <a:gd name="T66" fmla="*/ 5 w 10"/>
                <a:gd name="T67" fmla="*/ 5 h 13"/>
                <a:gd name="T68" fmla="*/ 8 w 10"/>
                <a:gd name="T69" fmla="*/ 7 h 13"/>
                <a:gd name="T70" fmla="*/ 9 w 10"/>
                <a:gd name="T71" fmla="*/ 2 h 13"/>
                <a:gd name="T72" fmla="*/ 5 w 10"/>
                <a:gd name="T73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13">
                  <a:moveTo>
                    <a:pt x="8" y="7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2"/>
                    <a:pt x="8" y="12"/>
                  </a:cubicBezTo>
                  <a:cubicBezTo>
                    <a:pt x="8" y="12"/>
                    <a:pt x="8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3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1"/>
                    <a:pt x="5" y="11"/>
                    <a:pt x="6" y="11"/>
                  </a:cubicBezTo>
                  <a:cubicBezTo>
                    <a:pt x="6" y="10"/>
                    <a:pt x="6" y="10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1"/>
                    <a:pt x="7" y="11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1"/>
                    <a:pt x="7" y="11"/>
                    <a:pt x="7" y="10"/>
                  </a:cubicBezTo>
                  <a:cubicBezTo>
                    <a:pt x="8" y="7"/>
                    <a:pt x="8" y="7"/>
                    <a:pt x="8" y="7"/>
                  </a:cubicBezTo>
                  <a:close/>
                  <a:moveTo>
                    <a:pt x="5" y="5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9" y="2"/>
                    <a:pt x="9" y="2"/>
                    <a:pt x="9" y="2"/>
                  </a:cubicBezTo>
                  <a:lnTo>
                    <a:pt x="5" y="5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50" name="isḻíḋe"/>
            <p:cNvSpPr/>
            <p:nvPr/>
          </p:nvSpPr>
          <p:spPr bwMode="auto">
            <a:xfrm>
              <a:off x="3516313" y="3776663"/>
              <a:ext cx="31750" cy="42863"/>
            </a:xfrm>
            <a:custGeom>
              <a:avLst/>
              <a:gdLst>
                <a:gd name="T0" fmla="*/ 8 w 10"/>
                <a:gd name="T1" fmla="*/ 7 h 13"/>
                <a:gd name="T2" fmla="*/ 5 w 10"/>
                <a:gd name="T3" fmla="*/ 5 h 13"/>
                <a:gd name="T4" fmla="*/ 2 w 10"/>
                <a:gd name="T5" fmla="*/ 7 h 13"/>
                <a:gd name="T6" fmla="*/ 2 w 10"/>
                <a:gd name="T7" fmla="*/ 8 h 13"/>
                <a:gd name="T8" fmla="*/ 2 w 10"/>
                <a:gd name="T9" fmla="*/ 8 h 13"/>
                <a:gd name="T10" fmla="*/ 2 w 10"/>
                <a:gd name="T11" fmla="*/ 8 h 13"/>
                <a:gd name="T12" fmla="*/ 3 w 10"/>
                <a:gd name="T13" fmla="*/ 9 h 13"/>
                <a:gd name="T14" fmla="*/ 3 w 10"/>
                <a:gd name="T15" fmla="*/ 9 h 13"/>
                <a:gd name="T16" fmla="*/ 3 w 10"/>
                <a:gd name="T17" fmla="*/ 9 h 13"/>
                <a:gd name="T18" fmla="*/ 0 w 10"/>
                <a:gd name="T19" fmla="*/ 7 h 13"/>
                <a:gd name="T20" fmla="*/ 0 w 10"/>
                <a:gd name="T21" fmla="*/ 7 h 13"/>
                <a:gd name="T22" fmla="*/ 0 w 10"/>
                <a:gd name="T23" fmla="*/ 7 h 13"/>
                <a:gd name="T24" fmla="*/ 1 w 10"/>
                <a:gd name="T25" fmla="*/ 7 h 13"/>
                <a:gd name="T26" fmla="*/ 1 w 10"/>
                <a:gd name="T27" fmla="*/ 7 h 13"/>
                <a:gd name="T28" fmla="*/ 1 w 10"/>
                <a:gd name="T29" fmla="*/ 7 h 13"/>
                <a:gd name="T30" fmla="*/ 2 w 10"/>
                <a:gd name="T31" fmla="*/ 7 h 13"/>
                <a:gd name="T32" fmla="*/ 10 w 10"/>
                <a:gd name="T33" fmla="*/ 1 h 13"/>
                <a:gd name="T34" fmla="*/ 10 w 10"/>
                <a:gd name="T35" fmla="*/ 0 h 13"/>
                <a:gd name="T36" fmla="*/ 10 w 10"/>
                <a:gd name="T37" fmla="*/ 1 h 13"/>
                <a:gd name="T38" fmla="*/ 8 w 10"/>
                <a:gd name="T39" fmla="*/ 11 h 13"/>
                <a:gd name="T40" fmla="*/ 8 w 10"/>
                <a:gd name="T41" fmla="*/ 12 h 13"/>
                <a:gd name="T42" fmla="*/ 9 w 10"/>
                <a:gd name="T43" fmla="*/ 12 h 13"/>
                <a:gd name="T44" fmla="*/ 9 w 10"/>
                <a:gd name="T45" fmla="*/ 12 h 13"/>
                <a:gd name="T46" fmla="*/ 9 w 10"/>
                <a:gd name="T47" fmla="*/ 13 h 13"/>
                <a:gd name="T48" fmla="*/ 9 w 10"/>
                <a:gd name="T49" fmla="*/ 13 h 13"/>
                <a:gd name="T50" fmla="*/ 6 w 10"/>
                <a:gd name="T51" fmla="*/ 11 h 13"/>
                <a:gd name="T52" fmla="*/ 6 w 10"/>
                <a:gd name="T53" fmla="*/ 11 h 13"/>
                <a:gd name="T54" fmla="*/ 6 w 10"/>
                <a:gd name="T55" fmla="*/ 11 h 13"/>
                <a:gd name="T56" fmla="*/ 6 w 10"/>
                <a:gd name="T57" fmla="*/ 11 h 13"/>
                <a:gd name="T58" fmla="*/ 7 w 10"/>
                <a:gd name="T59" fmla="*/ 11 h 13"/>
                <a:gd name="T60" fmla="*/ 7 w 10"/>
                <a:gd name="T61" fmla="*/ 11 h 13"/>
                <a:gd name="T62" fmla="*/ 7 w 10"/>
                <a:gd name="T63" fmla="*/ 10 h 13"/>
                <a:gd name="T64" fmla="*/ 8 w 10"/>
                <a:gd name="T65" fmla="*/ 7 h 13"/>
                <a:gd name="T66" fmla="*/ 5 w 10"/>
                <a:gd name="T67" fmla="*/ 5 h 13"/>
                <a:gd name="T68" fmla="*/ 8 w 10"/>
                <a:gd name="T69" fmla="*/ 7 h 13"/>
                <a:gd name="T70" fmla="*/ 9 w 10"/>
                <a:gd name="T71" fmla="*/ 2 h 13"/>
                <a:gd name="T72" fmla="*/ 5 w 10"/>
                <a:gd name="T73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13">
                  <a:moveTo>
                    <a:pt x="8" y="7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2"/>
                    <a:pt x="8" y="12"/>
                  </a:cubicBezTo>
                  <a:cubicBezTo>
                    <a:pt x="8" y="12"/>
                    <a:pt x="8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3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1"/>
                    <a:pt x="5" y="11"/>
                    <a:pt x="6" y="11"/>
                  </a:cubicBezTo>
                  <a:cubicBezTo>
                    <a:pt x="6" y="10"/>
                    <a:pt x="6" y="10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1"/>
                    <a:pt x="7" y="11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1"/>
                    <a:pt x="7" y="11"/>
                    <a:pt x="7" y="10"/>
                  </a:cubicBezTo>
                  <a:cubicBezTo>
                    <a:pt x="8" y="7"/>
                    <a:pt x="8" y="7"/>
                    <a:pt x="8" y="7"/>
                  </a:cubicBezTo>
                  <a:close/>
                  <a:moveTo>
                    <a:pt x="5" y="5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9" y="2"/>
                    <a:pt x="9" y="2"/>
                    <a:pt x="9" y="2"/>
                  </a:cubicBezTo>
                  <a:lnTo>
                    <a:pt x="5" y="5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51" name="îṧḻïḋe"/>
            <p:cNvSpPr/>
            <p:nvPr/>
          </p:nvSpPr>
          <p:spPr bwMode="auto">
            <a:xfrm>
              <a:off x="3575051" y="3810000"/>
              <a:ext cx="46038" cy="42863"/>
            </a:xfrm>
            <a:custGeom>
              <a:avLst/>
              <a:gdLst>
                <a:gd name="T0" fmla="*/ 7 w 14"/>
                <a:gd name="T1" fmla="*/ 1 h 13"/>
                <a:gd name="T2" fmla="*/ 9 w 14"/>
                <a:gd name="T3" fmla="*/ 11 h 13"/>
                <a:gd name="T4" fmla="*/ 12 w 14"/>
                <a:gd name="T5" fmla="*/ 4 h 13"/>
                <a:gd name="T6" fmla="*/ 12 w 14"/>
                <a:gd name="T7" fmla="*/ 4 h 13"/>
                <a:gd name="T8" fmla="*/ 12 w 14"/>
                <a:gd name="T9" fmla="*/ 3 h 13"/>
                <a:gd name="T10" fmla="*/ 12 w 14"/>
                <a:gd name="T11" fmla="*/ 3 h 13"/>
                <a:gd name="T12" fmla="*/ 11 w 14"/>
                <a:gd name="T13" fmla="*/ 3 h 13"/>
                <a:gd name="T14" fmla="*/ 11 w 14"/>
                <a:gd name="T15" fmla="*/ 3 h 13"/>
                <a:gd name="T16" fmla="*/ 11 w 14"/>
                <a:gd name="T17" fmla="*/ 2 h 13"/>
                <a:gd name="T18" fmla="*/ 14 w 14"/>
                <a:gd name="T19" fmla="*/ 4 h 13"/>
                <a:gd name="T20" fmla="*/ 14 w 14"/>
                <a:gd name="T21" fmla="*/ 4 h 13"/>
                <a:gd name="T22" fmla="*/ 14 w 14"/>
                <a:gd name="T23" fmla="*/ 4 h 13"/>
                <a:gd name="T24" fmla="*/ 13 w 14"/>
                <a:gd name="T25" fmla="*/ 4 h 13"/>
                <a:gd name="T26" fmla="*/ 13 w 14"/>
                <a:gd name="T27" fmla="*/ 4 h 13"/>
                <a:gd name="T28" fmla="*/ 13 w 14"/>
                <a:gd name="T29" fmla="*/ 4 h 13"/>
                <a:gd name="T30" fmla="*/ 13 w 14"/>
                <a:gd name="T31" fmla="*/ 4 h 13"/>
                <a:gd name="T32" fmla="*/ 9 w 14"/>
                <a:gd name="T33" fmla="*/ 13 h 13"/>
                <a:gd name="T34" fmla="*/ 9 w 14"/>
                <a:gd name="T35" fmla="*/ 13 h 13"/>
                <a:gd name="T36" fmla="*/ 8 w 14"/>
                <a:gd name="T37" fmla="*/ 13 h 13"/>
                <a:gd name="T38" fmla="*/ 6 w 14"/>
                <a:gd name="T39" fmla="*/ 1 h 13"/>
                <a:gd name="T40" fmla="*/ 2 w 14"/>
                <a:gd name="T41" fmla="*/ 9 h 13"/>
                <a:gd name="T42" fmla="*/ 2 w 14"/>
                <a:gd name="T43" fmla="*/ 10 h 13"/>
                <a:gd name="T44" fmla="*/ 2 w 14"/>
                <a:gd name="T45" fmla="*/ 10 h 13"/>
                <a:gd name="T46" fmla="*/ 3 w 14"/>
                <a:gd name="T47" fmla="*/ 10 h 13"/>
                <a:gd name="T48" fmla="*/ 3 w 14"/>
                <a:gd name="T49" fmla="*/ 11 h 13"/>
                <a:gd name="T50" fmla="*/ 3 w 14"/>
                <a:gd name="T51" fmla="*/ 11 h 13"/>
                <a:gd name="T52" fmla="*/ 3 w 14"/>
                <a:gd name="T53" fmla="*/ 11 h 13"/>
                <a:gd name="T54" fmla="*/ 0 w 14"/>
                <a:gd name="T55" fmla="*/ 10 h 13"/>
                <a:gd name="T56" fmla="*/ 0 w 14"/>
                <a:gd name="T57" fmla="*/ 10 h 13"/>
                <a:gd name="T58" fmla="*/ 1 w 14"/>
                <a:gd name="T59" fmla="*/ 10 h 13"/>
                <a:gd name="T60" fmla="*/ 1 w 14"/>
                <a:gd name="T61" fmla="*/ 10 h 13"/>
                <a:gd name="T62" fmla="*/ 1 w 14"/>
                <a:gd name="T63" fmla="*/ 10 h 13"/>
                <a:gd name="T64" fmla="*/ 2 w 14"/>
                <a:gd name="T65" fmla="*/ 10 h 13"/>
                <a:gd name="T66" fmla="*/ 2 w 14"/>
                <a:gd name="T67" fmla="*/ 9 h 13"/>
                <a:gd name="T68" fmla="*/ 5 w 14"/>
                <a:gd name="T69" fmla="*/ 1 h 13"/>
                <a:gd name="T70" fmla="*/ 5 w 14"/>
                <a:gd name="T71" fmla="*/ 1 h 13"/>
                <a:gd name="T72" fmla="*/ 5 w 14"/>
                <a:gd name="T73" fmla="*/ 1 h 13"/>
                <a:gd name="T74" fmla="*/ 5 w 14"/>
                <a:gd name="T75" fmla="*/ 0 h 13"/>
                <a:gd name="T76" fmla="*/ 4 w 14"/>
                <a:gd name="T77" fmla="*/ 0 h 13"/>
                <a:gd name="T78" fmla="*/ 4 w 14"/>
                <a:gd name="T79" fmla="*/ 0 h 13"/>
                <a:gd name="T80" fmla="*/ 5 w 14"/>
                <a:gd name="T81" fmla="*/ 0 h 13"/>
                <a:gd name="T82" fmla="*/ 7 w 14"/>
                <a:gd name="T83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" h="13">
                  <a:moveTo>
                    <a:pt x="7" y="1"/>
                  </a:moveTo>
                  <a:cubicBezTo>
                    <a:pt x="9" y="11"/>
                    <a:pt x="9" y="11"/>
                    <a:pt x="9" y="11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2" y="4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9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2" y="9"/>
                    <a:pt x="2" y="9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5" y="0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52" name="îṩ1îďè"/>
            <p:cNvSpPr/>
            <p:nvPr/>
          </p:nvSpPr>
          <p:spPr bwMode="auto">
            <a:xfrm>
              <a:off x="3575051" y="3810000"/>
              <a:ext cx="46038" cy="42863"/>
            </a:xfrm>
            <a:custGeom>
              <a:avLst/>
              <a:gdLst>
                <a:gd name="T0" fmla="*/ 7 w 14"/>
                <a:gd name="T1" fmla="*/ 1 h 13"/>
                <a:gd name="T2" fmla="*/ 9 w 14"/>
                <a:gd name="T3" fmla="*/ 11 h 13"/>
                <a:gd name="T4" fmla="*/ 12 w 14"/>
                <a:gd name="T5" fmla="*/ 4 h 13"/>
                <a:gd name="T6" fmla="*/ 12 w 14"/>
                <a:gd name="T7" fmla="*/ 4 h 13"/>
                <a:gd name="T8" fmla="*/ 12 w 14"/>
                <a:gd name="T9" fmla="*/ 3 h 13"/>
                <a:gd name="T10" fmla="*/ 12 w 14"/>
                <a:gd name="T11" fmla="*/ 3 h 13"/>
                <a:gd name="T12" fmla="*/ 11 w 14"/>
                <a:gd name="T13" fmla="*/ 3 h 13"/>
                <a:gd name="T14" fmla="*/ 11 w 14"/>
                <a:gd name="T15" fmla="*/ 3 h 13"/>
                <a:gd name="T16" fmla="*/ 11 w 14"/>
                <a:gd name="T17" fmla="*/ 2 h 13"/>
                <a:gd name="T18" fmla="*/ 14 w 14"/>
                <a:gd name="T19" fmla="*/ 4 h 13"/>
                <a:gd name="T20" fmla="*/ 14 w 14"/>
                <a:gd name="T21" fmla="*/ 4 h 13"/>
                <a:gd name="T22" fmla="*/ 14 w 14"/>
                <a:gd name="T23" fmla="*/ 4 h 13"/>
                <a:gd name="T24" fmla="*/ 13 w 14"/>
                <a:gd name="T25" fmla="*/ 4 h 13"/>
                <a:gd name="T26" fmla="*/ 13 w 14"/>
                <a:gd name="T27" fmla="*/ 4 h 13"/>
                <a:gd name="T28" fmla="*/ 13 w 14"/>
                <a:gd name="T29" fmla="*/ 4 h 13"/>
                <a:gd name="T30" fmla="*/ 13 w 14"/>
                <a:gd name="T31" fmla="*/ 4 h 13"/>
                <a:gd name="T32" fmla="*/ 9 w 14"/>
                <a:gd name="T33" fmla="*/ 13 h 13"/>
                <a:gd name="T34" fmla="*/ 9 w 14"/>
                <a:gd name="T35" fmla="*/ 13 h 13"/>
                <a:gd name="T36" fmla="*/ 8 w 14"/>
                <a:gd name="T37" fmla="*/ 13 h 13"/>
                <a:gd name="T38" fmla="*/ 6 w 14"/>
                <a:gd name="T39" fmla="*/ 1 h 13"/>
                <a:gd name="T40" fmla="*/ 2 w 14"/>
                <a:gd name="T41" fmla="*/ 9 h 13"/>
                <a:gd name="T42" fmla="*/ 2 w 14"/>
                <a:gd name="T43" fmla="*/ 10 h 13"/>
                <a:gd name="T44" fmla="*/ 2 w 14"/>
                <a:gd name="T45" fmla="*/ 10 h 13"/>
                <a:gd name="T46" fmla="*/ 3 w 14"/>
                <a:gd name="T47" fmla="*/ 10 h 13"/>
                <a:gd name="T48" fmla="*/ 3 w 14"/>
                <a:gd name="T49" fmla="*/ 11 h 13"/>
                <a:gd name="T50" fmla="*/ 3 w 14"/>
                <a:gd name="T51" fmla="*/ 11 h 13"/>
                <a:gd name="T52" fmla="*/ 3 w 14"/>
                <a:gd name="T53" fmla="*/ 11 h 13"/>
                <a:gd name="T54" fmla="*/ 0 w 14"/>
                <a:gd name="T55" fmla="*/ 10 h 13"/>
                <a:gd name="T56" fmla="*/ 0 w 14"/>
                <a:gd name="T57" fmla="*/ 10 h 13"/>
                <a:gd name="T58" fmla="*/ 1 w 14"/>
                <a:gd name="T59" fmla="*/ 10 h 13"/>
                <a:gd name="T60" fmla="*/ 1 w 14"/>
                <a:gd name="T61" fmla="*/ 10 h 13"/>
                <a:gd name="T62" fmla="*/ 1 w 14"/>
                <a:gd name="T63" fmla="*/ 10 h 13"/>
                <a:gd name="T64" fmla="*/ 2 w 14"/>
                <a:gd name="T65" fmla="*/ 10 h 13"/>
                <a:gd name="T66" fmla="*/ 2 w 14"/>
                <a:gd name="T67" fmla="*/ 9 h 13"/>
                <a:gd name="T68" fmla="*/ 5 w 14"/>
                <a:gd name="T69" fmla="*/ 1 h 13"/>
                <a:gd name="T70" fmla="*/ 5 w 14"/>
                <a:gd name="T71" fmla="*/ 1 h 13"/>
                <a:gd name="T72" fmla="*/ 5 w 14"/>
                <a:gd name="T73" fmla="*/ 1 h 13"/>
                <a:gd name="T74" fmla="*/ 5 w 14"/>
                <a:gd name="T75" fmla="*/ 0 h 13"/>
                <a:gd name="T76" fmla="*/ 4 w 14"/>
                <a:gd name="T77" fmla="*/ 0 h 13"/>
                <a:gd name="T78" fmla="*/ 4 w 14"/>
                <a:gd name="T79" fmla="*/ 0 h 13"/>
                <a:gd name="T80" fmla="*/ 5 w 14"/>
                <a:gd name="T81" fmla="*/ 0 h 13"/>
                <a:gd name="T82" fmla="*/ 7 w 14"/>
                <a:gd name="T83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" h="13">
                  <a:moveTo>
                    <a:pt x="7" y="1"/>
                  </a:moveTo>
                  <a:cubicBezTo>
                    <a:pt x="9" y="11"/>
                    <a:pt x="9" y="11"/>
                    <a:pt x="9" y="11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2" y="4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9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2" y="10"/>
                    <a:pt x="2" y="10"/>
                  </a:cubicBezTo>
                  <a:cubicBezTo>
                    <a:pt x="2" y="10"/>
                    <a:pt x="2" y="9"/>
                    <a:pt x="2" y="9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5" y="0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53" name="iŝḷîḑe"/>
            <p:cNvSpPr/>
            <p:nvPr/>
          </p:nvSpPr>
          <p:spPr bwMode="auto">
            <a:xfrm>
              <a:off x="3651251" y="3843338"/>
              <a:ext cx="33338" cy="39688"/>
            </a:xfrm>
            <a:custGeom>
              <a:avLst/>
              <a:gdLst>
                <a:gd name="T0" fmla="*/ 6 w 10"/>
                <a:gd name="T1" fmla="*/ 7 h 12"/>
                <a:gd name="T2" fmla="*/ 6 w 10"/>
                <a:gd name="T3" fmla="*/ 7 h 12"/>
                <a:gd name="T4" fmla="*/ 6 w 10"/>
                <a:gd name="T5" fmla="*/ 7 h 12"/>
                <a:gd name="T6" fmla="*/ 6 w 10"/>
                <a:gd name="T7" fmla="*/ 7 h 12"/>
                <a:gd name="T8" fmla="*/ 10 w 10"/>
                <a:gd name="T9" fmla="*/ 8 h 12"/>
                <a:gd name="T10" fmla="*/ 10 w 10"/>
                <a:gd name="T11" fmla="*/ 8 h 12"/>
                <a:gd name="T12" fmla="*/ 10 w 10"/>
                <a:gd name="T13" fmla="*/ 8 h 12"/>
                <a:gd name="T14" fmla="*/ 9 w 10"/>
                <a:gd name="T15" fmla="*/ 8 h 12"/>
                <a:gd name="T16" fmla="*/ 9 w 10"/>
                <a:gd name="T17" fmla="*/ 8 h 12"/>
                <a:gd name="T18" fmla="*/ 9 w 10"/>
                <a:gd name="T19" fmla="*/ 8 h 12"/>
                <a:gd name="T20" fmla="*/ 8 w 10"/>
                <a:gd name="T21" fmla="*/ 9 h 12"/>
                <a:gd name="T22" fmla="*/ 8 w 10"/>
                <a:gd name="T23" fmla="*/ 12 h 12"/>
                <a:gd name="T24" fmla="*/ 7 w 10"/>
                <a:gd name="T25" fmla="*/ 12 h 12"/>
                <a:gd name="T26" fmla="*/ 7 w 10"/>
                <a:gd name="T27" fmla="*/ 12 h 12"/>
                <a:gd name="T28" fmla="*/ 7 w 10"/>
                <a:gd name="T29" fmla="*/ 12 h 12"/>
                <a:gd name="T30" fmla="*/ 7 w 10"/>
                <a:gd name="T31" fmla="*/ 12 h 12"/>
                <a:gd name="T32" fmla="*/ 6 w 10"/>
                <a:gd name="T33" fmla="*/ 12 h 12"/>
                <a:gd name="T34" fmla="*/ 5 w 10"/>
                <a:gd name="T35" fmla="*/ 12 h 12"/>
                <a:gd name="T36" fmla="*/ 4 w 10"/>
                <a:gd name="T37" fmla="*/ 11 h 12"/>
                <a:gd name="T38" fmla="*/ 3 w 10"/>
                <a:gd name="T39" fmla="*/ 11 h 12"/>
                <a:gd name="T40" fmla="*/ 1 w 10"/>
                <a:gd name="T41" fmla="*/ 10 h 12"/>
                <a:gd name="T42" fmla="*/ 0 w 10"/>
                <a:gd name="T43" fmla="*/ 8 h 12"/>
                <a:gd name="T44" fmla="*/ 0 w 10"/>
                <a:gd name="T45" fmla="*/ 6 h 12"/>
                <a:gd name="T46" fmla="*/ 1 w 10"/>
                <a:gd name="T47" fmla="*/ 4 h 12"/>
                <a:gd name="T48" fmla="*/ 2 w 10"/>
                <a:gd name="T49" fmla="*/ 2 h 12"/>
                <a:gd name="T50" fmla="*/ 3 w 10"/>
                <a:gd name="T51" fmla="*/ 1 h 12"/>
                <a:gd name="T52" fmla="*/ 5 w 10"/>
                <a:gd name="T53" fmla="*/ 0 h 12"/>
                <a:gd name="T54" fmla="*/ 7 w 10"/>
                <a:gd name="T55" fmla="*/ 1 h 12"/>
                <a:gd name="T56" fmla="*/ 7 w 10"/>
                <a:gd name="T57" fmla="*/ 1 h 12"/>
                <a:gd name="T58" fmla="*/ 8 w 10"/>
                <a:gd name="T59" fmla="*/ 1 h 12"/>
                <a:gd name="T60" fmla="*/ 8 w 10"/>
                <a:gd name="T61" fmla="*/ 1 h 12"/>
                <a:gd name="T62" fmla="*/ 9 w 10"/>
                <a:gd name="T63" fmla="*/ 1 h 12"/>
                <a:gd name="T64" fmla="*/ 9 w 10"/>
                <a:gd name="T65" fmla="*/ 1 h 12"/>
                <a:gd name="T66" fmla="*/ 9 w 10"/>
                <a:gd name="T67" fmla="*/ 1 h 12"/>
                <a:gd name="T68" fmla="*/ 10 w 10"/>
                <a:gd name="T69" fmla="*/ 1 h 12"/>
                <a:gd name="T70" fmla="*/ 10 w 10"/>
                <a:gd name="T71" fmla="*/ 1 h 12"/>
                <a:gd name="T72" fmla="*/ 10 w 10"/>
                <a:gd name="T73" fmla="*/ 4 h 12"/>
                <a:gd name="T74" fmla="*/ 10 w 10"/>
                <a:gd name="T75" fmla="*/ 4 h 12"/>
                <a:gd name="T76" fmla="*/ 9 w 10"/>
                <a:gd name="T77" fmla="*/ 4 h 12"/>
                <a:gd name="T78" fmla="*/ 9 w 10"/>
                <a:gd name="T79" fmla="*/ 4 h 12"/>
                <a:gd name="T80" fmla="*/ 9 w 10"/>
                <a:gd name="T81" fmla="*/ 3 h 12"/>
                <a:gd name="T82" fmla="*/ 8 w 10"/>
                <a:gd name="T83" fmla="*/ 2 h 12"/>
                <a:gd name="T84" fmla="*/ 7 w 10"/>
                <a:gd name="T85" fmla="*/ 1 h 12"/>
                <a:gd name="T86" fmla="*/ 6 w 10"/>
                <a:gd name="T87" fmla="*/ 1 h 12"/>
                <a:gd name="T88" fmla="*/ 5 w 10"/>
                <a:gd name="T89" fmla="*/ 1 h 12"/>
                <a:gd name="T90" fmla="*/ 4 w 10"/>
                <a:gd name="T91" fmla="*/ 2 h 12"/>
                <a:gd name="T92" fmla="*/ 3 w 10"/>
                <a:gd name="T93" fmla="*/ 3 h 12"/>
                <a:gd name="T94" fmla="*/ 2 w 10"/>
                <a:gd name="T95" fmla="*/ 5 h 12"/>
                <a:gd name="T96" fmla="*/ 2 w 10"/>
                <a:gd name="T97" fmla="*/ 6 h 12"/>
                <a:gd name="T98" fmla="*/ 2 w 10"/>
                <a:gd name="T99" fmla="*/ 8 h 12"/>
                <a:gd name="T100" fmla="*/ 3 w 10"/>
                <a:gd name="T101" fmla="*/ 10 h 12"/>
                <a:gd name="T102" fmla="*/ 4 w 10"/>
                <a:gd name="T103" fmla="*/ 11 h 12"/>
                <a:gd name="T104" fmla="*/ 6 w 10"/>
                <a:gd name="T105" fmla="*/ 11 h 12"/>
                <a:gd name="T106" fmla="*/ 7 w 10"/>
                <a:gd name="T107" fmla="*/ 10 h 12"/>
                <a:gd name="T108" fmla="*/ 7 w 10"/>
                <a:gd name="T109" fmla="*/ 10 h 12"/>
                <a:gd name="T110" fmla="*/ 7 w 10"/>
                <a:gd name="T111" fmla="*/ 8 h 12"/>
                <a:gd name="T112" fmla="*/ 7 w 10"/>
                <a:gd name="T113" fmla="*/ 8 h 12"/>
                <a:gd name="T114" fmla="*/ 7 w 10"/>
                <a:gd name="T115" fmla="*/ 8 h 12"/>
                <a:gd name="T116" fmla="*/ 6 w 10"/>
                <a:gd name="T117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" h="12">
                  <a:moveTo>
                    <a:pt x="6" y="7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8" y="8"/>
                    <a:pt x="8" y="9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1"/>
                    <a:pt x="6" y="11"/>
                    <a:pt x="6" y="12"/>
                  </a:cubicBezTo>
                  <a:cubicBezTo>
                    <a:pt x="6" y="12"/>
                    <a:pt x="5" y="12"/>
                    <a:pt x="5" y="12"/>
                  </a:cubicBezTo>
                  <a:cubicBezTo>
                    <a:pt x="5" y="12"/>
                    <a:pt x="4" y="12"/>
                    <a:pt x="4" y="11"/>
                  </a:cubicBezTo>
                  <a:cubicBezTo>
                    <a:pt x="4" y="11"/>
                    <a:pt x="3" y="11"/>
                    <a:pt x="3" y="11"/>
                  </a:cubicBezTo>
                  <a:cubicBezTo>
                    <a:pt x="2" y="11"/>
                    <a:pt x="2" y="10"/>
                    <a:pt x="1" y="10"/>
                  </a:cubicBezTo>
                  <a:cubicBezTo>
                    <a:pt x="1" y="9"/>
                    <a:pt x="1" y="9"/>
                    <a:pt x="0" y="8"/>
                  </a:cubicBezTo>
                  <a:cubicBezTo>
                    <a:pt x="0" y="7"/>
                    <a:pt x="0" y="7"/>
                    <a:pt x="0" y="6"/>
                  </a:cubicBezTo>
                  <a:cubicBezTo>
                    <a:pt x="1" y="5"/>
                    <a:pt x="1" y="5"/>
                    <a:pt x="1" y="4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4" y="1"/>
                    <a:pt x="4" y="0"/>
                    <a:pt x="5" y="0"/>
                  </a:cubicBezTo>
                  <a:cubicBezTo>
                    <a:pt x="6" y="0"/>
                    <a:pt x="6" y="0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3"/>
                    <a:pt x="9" y="3"/>
                  </a:cubicBezTo>
                  <a:cubicBezTo>
                    <a:pt x="9" y="3"/>
                    <a:pt x="9" y="2"/>
                    <a:pt x="8" y="2"/>
                  </a:cubicBezTo>
                  <a:cubicBezTo>
                    <a:pt x="8" y="2"/>
                    <a:pt x="8" y="2"/>
                    <a:pt x="7" y="1"/>
                  </a:cubicBezTo>
                  <a:cubicBezTo>
                    <a:pt x="7" y="1"/>
                    <a:pt x="7" y="1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4" y="1"/>
                    <a:pt x="4" y="2"/>
                    <a:pt x="4" y="2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5"/>
                    <a:pt x="2" y="6"/>
                    <a:pt x="2" y="6"/>
                  </a:cubicBezTo>
                  <a:cubicBezTo>
                    <a:pt x="2" y="7"/>
                    <a:pt x="2" y="8"/>
                    <a:pt x="2" y="8"/>
                  </a:cubicBezTo>
                  <a:cubicBezTo>
                    <a:pt x="2" y="9"/>
                    <a:pt x="2" y="10"/>
                    <a:pt x="3" y="10"/>
                  </a:cubicBezTo>
                  <a:cubicBezTo>
                    <a:pt x="3" y="11"/>
                    <a:pt x="4" y="11"/>
                    <a:pt x="4" y="11"/>
                  </a:cubicBezTo>
                  <a:cubicBezTo>
                    <a:pt x="5" y="11"/>
                    <a:pt x="5" y="11"/>
                    <a:pt x="6" y="11"/>
                  </a:cubicBezTo>
                  <a:cubicBezTo>
                    <a:pt x="6" y="11"/>
                    <a:pt x="6" y="11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7"/>
                    <a:pt x="6" y="7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54" name="ïṣ1íḓé"/>
            <p:cNvSpPr/>
            <p:nvPr/>
          </p:nvSpPr>
          <p:spPr bwMode="auto">
            <a:xfrm>
              <a:off x="3651251" y="3843338"/>
              <a:ext cx="33338" cy="39688"/>
            </a:xfrm>
            <a:custGeom>
              <a:avLst/>
              <a:gdLst>
                <a:gd name="T0" fmla="*/ 6 w 10"/>
                <a:gd name="T1" fmla="*/ 7 h 12"/>
                <a:gd name="T2" fmla="*/ 6 w 10"/>
                <a:gd name="T3" fmla="*/ 7 h 12"/>
                <a:gd name="T4" fmla="*/ 6 w 10"/>
                <a:gd name="T5" fmla="*/ 7 h 12"/>
                <a:gd name="T6" fmla="*/ 6 w 10"/>
                <a:gd name="T7" fmla="*/ 7 h 12"/>
                <a:gd name="T8" fmla="*/ 10 w 10"/>
                <a:gd name="T9" fmla="*/ 8 h 12"/>
                <a:gd name="T10" fmla="*/ 10 w 10"/>
                <a:gd name="T11" fmla="*/ 8 h 12"/>
                <a:gd name="T12" fmla="*/ 10 w 10"/>
                <a:gd name="T13" fmla="*/ 8 h 12"/>
                <a:gd name="T14" fmla="*/ 9 w 10"/>
                <a:gd name="T15" fmla="*/ 8 h 12"/>
                <a:gd name="T16" fmla="*/ 9 w 10"/>
                <a:gd name="T17" fmla="*/ 8 h 12"/>
                <a:gd name="T18" fmla="*/ 9 w 10"/>
                <a:gd name="T19" fmla="*/ 8 h 12"/>
                <a:gd name="T20" fmla="*/ 8 w 10"/>
                <a:gd name="T21" fmla="*/ 9 h 12"/>
                <a:gd name="T22" fmla="*/ 8 w 10"/>
                <a:gd name="T23" fmla="*/ 12 h 12"/>
                <a:gd name="T24" fmla="*/ 7 w 10"/>
                <a:gd name="T25" fmla="*/ 12 h 12"/>
                <a:gd name="T26" fmla="*/ 7 w 10"/>
                <a:gd name="T27" fmla="*/ 12 h 12"/>
                <a:gd name="T28" fmla="*/ 7 w 10"/>
                <a:gd name="T29" fmla="*/ 12 h 12"/>
                <a:gd name="T30" fmla="*/ 7 w 10"/>
                <a:gd name="T31" fmla="*/ 12 h 12"/>
                <a:gd name="T32" fmla="*/ 6 w 10"/>
                <a:gd name="T33" fmla="*/ 12 h 12"/>
                <a:gd name="T34" fmla="*/ 5 w 10"/>
                <a:gd name="T35" fmla="*/ 12 h 12"/>
                <a:gd name="T36" fmla="*/ 4 w 10"/>
                <a:gd name="T37" fmla="*/ 11 h 12"/>
                <a:gd name="T38" fmla="*/ 3 w 10"/>
                <a:gd name="T39" fmla="*/ 11 h 12"/>
                <a:gd name="T40" fmla="*/ 1 w 10"/>
                <a:gd name="T41" fmla="*/ 10 h 12"/>
                <a:gd name="T42" fmla="*/ 0 w 10"/>
                <a:gd name="T43" fmla="*/ 8 h 12"/>
                <a:gd name="T44" fmla="*/ 0 w 10"/>
                <a:gd name="T45" fmla="*/ 6 h 12"/>
                <a:gd name="T46" fmla="*/ 1 w 10"/>
                <a:gd name="T47" fmla="*/ 4 h 12"/>
                <a:gd name="T48" fmla="*/ 2 w 10"/>
                <a:gd name="T49" fmla="*/ 2 h 12"/>
                <a:gd name="T50" fmla="*/ 3 w 10"/>
                <a:gd name="T51" fmla="*/ 1 h 12"/>
                <a:gd name="T52" fmla="*/ 5 w 10"/>
                <a:gd name="T53" fmla="*/ 0 h 12"/>
                <a:gd name="T54" fmla="*/ 7 w 10"/>
                <a:gd name="T55" fmla="*/ 1 h 12"/>
                <a:gd name="T56" fmla="*/ 7 w 10"/>
                <a:gd name="T57" fmla="*/ 1 h 12"/>
                <a:gd name="T58" fmla="*/ 8 w 10"/>
                <a:gd name="T59" fmla="*/ 1 h 12"/>
                <a:gd name="T60" fmla="*/ 8 w 10"/>
                <a:gd name="T61" fmla="*/ 1 h 12"/>
                <a:gd name="T62" fmla="*/ 9 w 10"/>
                <a:gd name="T63" fmla="*/ 1 h 12"/>
                <a:gd name="T64" fmla="*/ 9 w 10"/>
                <a:gd name="T65" fmla="*/ 1 h 12"/>
                <a:gd name="T66" fmla="*/ 9 w 10"/>
                <a:gd name="T67" fmla="*/ 1 h 12"/>
                <a:gd name="T68" fmla="*/ 10 w 10"/>
                <a:gd name="T69" fmla="*/ 1 h 12"/>
                <a:gd name="T70" fmla="*/ 10 w 10"/>
                <a:gd name="T71" fmla="*/ 1 h 12"/>
                <a:gd name="T72" fmla="*/ 10 w 10"/>
                <a:gd name="T73" fmla="*/ 4 h 12"/>
                <a:gd name="T74" fmla="*/ 10 w 10"/>
                <a:gd name="T75" fmla="*/ 4 h 12"/>
                <a:gd name="T76" fmla="*/ 9 w 10"/>
                <a:gd name="T77" fmla="*/ 4 h 12"/>
                <a:gd name="T78" fmla="*/ 9 w 10"/>
                <a:gd name="T79" fmla="*/ 4 h 12"/>
                <a:gd name="T80" fmla="*/ 9 w 10"/>
                <a:gd name="T81" fmla="*/ 3 h 12"/>
                <a:gd name="T82" fmla="*/ 8 w 10"/>
                <a:gd name="T83" fmla="*/ 2 h 12"/>
                <a:gd name="T84" fmla="*/ 7 w 10"/>
                <a:gd name="T85" fmla="*/ 1 h 12"/>
                <a:gd name="T86" fmla="*/ 6 w 10"/>
                <a:gd name="T87" fmla="*/ 1 h 12"/>
                <a:gd name="T88" fmla="*/ 5 w 10"/>
                <a:gd name="T89" fmla="*/ 1 h 12"/>
                <a:gd name="T90" fmla="*/ 4 w 10"/>
                <a:gd name="T91" fmla="*/ 2 h 12"/>
                <a:gd name="T92" fmla="*/ 3 w 10"/>
                <a:gd name="T93" fmla="*/ 3 h 12"/>
                <a:gd name="T94" fmla="*/ 2 w 10"/>
                <a:gd name="T95" fmla="*/ 5 h 12"/>
                <a:gd name="T96" fmla="*/ 2 w 10"/>
                <a:gd name="T97" fmla="*/ 6 h 12"/>
                <a:gd name="T98" fmla="*/ 2 w 10"/>
                <a:gd name="T99" fmla="*/ 8 h 12"/>
                <a:gd name="T100" fmla="*/ 3 w 10"/>
                <a:gd name="T101" fmla="*/ 10 h 12"/>
                <a:gd name="T102" fmla="*/ 4 w 10"/>
                <a:gd name="T103" fmla="*/ 11 h 12"/>
                <a:gd name="T104" fmla="*/ 6 w 10"/>
                <a:gd name="T105" fmla="*/ 11 h 12"/>
                <a:gd name="T106" fmla="*/ 7 w 10"/>
                <a:gd name="T107" fmla="*/ 10 h 12"/>
                <a:gd name="T108" fmla="*/ 7 w 10"/>
                <a:gd name="T109" fmla="*/ 10 h 12"/>
                <a:gd name="T110" fmla="*/ 7 w 10"/>
                <a:gd name="T111" fmla="*/ 8 h 12"/>
                <a:gd name="T112" fmla="*/ 7 w 10"/>
                <a:gd name="T113" fmla="*/ 8 h 12"/>
                <a:gd name="T114" fmla="*/ 7 w 10"/>
                <a:gd name="T115" fmla="*/ 8 h 12"/>
                <a:gd name="T116" fmla="*/ 6 w 10"/>
                <a:gd name="T117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" h="12">
                  <a:moveTo>
                    <a:pt x="6" y="7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8" y="9"/>
                    <a:pt x="8" y="9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6" y="11"/>
                    <a:pt x="6" y="12"/>
                  </a:cubicBezTo>
                  <a:cubicBezTo>
                    <a:pt x="6" y="12"/>
                    <a:pt x="5" y="12"/>
                    <a:pt x="5" y="12"/>
                  </a:cubicBezTo>
                  <a:cubicBezTo>
                    <a:pt x="5" y="12"/>
                    <a:pt x="4" y="12"/>
                    <a:pt x="4" y="11"/>
                  </a:cubicBezTo>
                  <a:cubicBezTo>
                    <a:pt x="4" y="11"/>
                    <a:pt x="3" y="11"/>
                    <a:pt x="3" y="11"/>
                  </a:cubicBezTo>
                  <a:cubicBezTo>
                    <a:pt x="2" y="11"/>
                    <a:pt x="2" y="10"/>
                    <a:pt x="1" y="10"/>
                  </a:cubicBezTo>
                  <a:cubicBezTo>
                    <a:pt x="1" y="9"/>
                    <a:pt x="1" y="9"/>
                    <a:pt x="0" y="8"/>
                  </a:cubicBezTo>
                  <a:cubicBezTo>
                    <a:pt x="0" y="7"/>
                    <a:pt x="0" y="7"/>
                    <a:pt x="0" y="6"/>
                  </a:cubicBezTo>
                  <a:cubicBezTo>
                    <a:pt x="1" y="5"/>
                    <a:pt x="1" y="5"/>
                    <a:pt x="1" y="4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4" y="1"/>
                    <a:pt x="4" y="0"/>
                    <a:pt x="5" y="0"/>
                  </a:cubicBezTo>
                  <a:cubicBezTo>
                    <a:pt x="6" y="0"/>
                    <a:pt x="6" y="0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3"/>
                    <a:pt x="9" y="3"/>
                  </a:cubicBezTo>
                  <a:cubicBezTo>
                    <a:pt x="9" y="3"/>
                    <a:pt x="9" y="2"/>
                    <a:pt x="8" y="2"/>
                  </a:cubicBezTo>
                  <a:cubicBezTo>
                    <a:pt x="8" y="2"/>
                    <a:pt x="8" y="2"/>
                    <a:pt x="7" y="1"/>
                  </a:cubicBezTo>
                  <a:cubicBezTo>
                    <a:pt x="7" y="1"/>
                    <a:pt x="7" y="1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4" y="1"/>
                    <a:pt x="4" y="2"/>
                    <a:pt x="4" y="2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5"/>
                    <a:pt x="2" y="6"/>
                    <a:pt x="2" y="6"/>
                  </a:cubicBezTo>
                  <a:cubicBezTo>
                    <a:pt x="2" y="7"/>
                    <a:pt x="2" y="8"/>
                    <a:pt x="2" y="8"/>
                  </a:cubicBezTo>
                  <a:cubicBezTo>
                    <a:pt x="2" y="9"/>
                    <a:pt x="2" y="10"/>
                    <a:pt x="3" y="10"/>
                  </a:cubicBezTo>
                  <a:cubicBezTo>
                    <a:pt x="3" y="11"/>
                    <a:pt x="4" y="11"/>
                    <a:pt x="4" y="11"/>
                  </a:cubicBezTo>
                  <a:cubicBezTo>
                    <a:pt x="5" y="11"/>
                    <a:pt x="5" y="11"/>
                    <a:pt x="6" y="11"/>
                  </a:cubicBezTo>
                  <a:cubicBezTo>
                    <a:pt x="6" y="11"/>
                    <a:pt x="6" y="11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7"/>
                    <a:pt x="6" y="7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55" name="îsḻíḓé"/>
            <p:cNvSpPr/>
            <p:nvPr/>
          </p:nvSpPr>
          <p:spPr bwMode="auto">
            <a:xfrm>
              <a:off x="3773488" y="3865563"/>
              <a:ext cx="33338" cy="36513"/>
            </a:xfrm>
            <a:custGeom>
              <a:avLst/>
              <a:gdLst>
                <a:gd name="T0" fmla="*/ 2 w 10"/>
                <a:gd name="T1" fmla="*/ 8 h 11"/>
                <a:gd name="T2" fmla="*/ 2 w 10"/>
                <a:gd name="T3" fmla="*/ 1 h 11"/>
                <a:gd name="T4" fmla="*/ 1 w 10"/>
                <a:gd name="T5" fmla="*/ 1 h 11"/>
                <a:gd name="T6" fmla="*/ 1 w 10"/>
                <a:gd name="T7" fmla="*/ 1 h 11"/>
                <a:gd name="T8" fmla="*/ 1 w 10"/>
                <a:gd name="T9" fmla="*/ 0 h 11"/>
                <a:gd name="T10" fmla="*/ 0 w 10"/>
                <a:gd name="T11" fmla="*/ 0 h 11"/>
                <a:gd name="T12" fmla="*/ 0 w 10"/>
                <a:gd name="T13" fmla="*/ 0 h 11"/>
                <a:gd name="T14" fmla="*/ 0 w 10"/>
                <a:gd name="T15" fmla="*/ 0 h 11"/>
                <a:gd name="T16" fmla="*/ 4 w 10"/>
                <a:gd name="T17" fmla="*/ 0 h 11"/>
                <a:gd name="T18" fmla="*/ 4 w 10"/>
                <a:gd name="T19" fmla="*/ 0 h 11"/>
                <a:gd name="T20" fmla="*/ 4 w 10"/>
                <a:gd name="T21" fmla="*/ 0 h 11"/>
                <a:gd name="T22" fmla="*/ 4 w 10"/>
                <a:gd name="T23" fmla="*/ 0 h 11"/>
                <a:gd name="T24" fmla="*/ 3 w 10"/>
                <a:gd name="T25" fmla="*/ 1 h 11"/>
                <a:gd name="T26" fmla="*/ 3 w 10"/>
                <a:gd name="T27" fmla="*/ 1 h 11"/>
                <a:gd name="T28" fmla="*/ 3 w 10"/>
                <a:gd name="T29" fmla="*/ 2 h 11"/>
                <a:gd name="T30" fmla="*/ 3 w 10"/>
                <a:gd name="T31" fmla="*/ 7 h 11"/>
                <a:gd name="T32" fmla="*/ 3 w 10"/>
                <a:gd name="T33" fmla="*/ 9 h 11"/>
                <a:gd name="T34" fmla="*/ 4 w 10"/>
                <a:gd name="T35" fmla="*/ 10 h 11"/>
                <a:gd name="T36" fmla="*/ 6 w 10"/>
                <a:gd name="T37" fmla="*/ 10 h 11"/>
                <a:gd name="T38" fmla="*/ 7 w 10"/>
                <a:gd name="T39" fmla="*/ 10 h 11"/>
                <a:gd name="T40" fmla="*/ 8 w 10"/>
                <a:gd name="T41" fmla="*/ 9 h 11"/>
                <a:gd name="T42" fmla="*/ 8 w 10"/>
                <a:gd name="T43" fmla="*/ 8 h 11"/>
                <a:gd name="T44" fmla="*/ 8 w 10"/>
                <a:gd name="T45" fmla="*/ 1 h 11"/>
                <a:gd name="T46" fmla="*/ 8 w 10"/>
                <a:gd name="T47" fmla="*/ 1 h 11"/>
                <a:gd name="T48" fmla="*/ 8 w 10"/>
                <a:gd name="T49" fmla="*/ 0 h 11"/>
                <a:gd name="T50" fmla="*/ 7 w 10"/>
                <a:gd name="T51" fmla="*/ 0 h 11"/>
                <a:gd name="T52" fmla="*/ 7 w 10"/>
                <a:gd name="T53" fmla="*/ 0 h 11"/>
                <a:gd name="T54" fmla="*/ 7 w 10"/>
                <a:gd name="T55" fmla="*/ 0 h 11"/>
                <a:gd name="T56" fmla="*/ 7 w 10"/>
                <a:gd name="T57" fmla="*/ 0 h 11"/>
                <a:gd name="T58" fmla="*/ 10 w 10"/>
                <a:gd name="T59" fmla="*/ 0 h 11"/>
                <a:gd name="T60" fmla="*/ 10 w 10"/>
                <a:gd name="T61" fmla="*/ 0 h 11"/>
                <a:gd name="T62" fmla="*/ 10 w 10"/>
                <a:gd name="T63" fmla="*/ 0 h 11"/>
                <a:gd name="T64" fmla="*/ 9 w 10"/>
                <a:gd name="T65" fmla="*/ 0 h 11"/>
                <a:gd name="T66" fmla="*/ 9 w 10"/>
                <a:gd name="T67" fmla="*/ 0 h 11"/>
                <a:gd name="T68" fmla="*/ 9 w 10"/>
                <a:gd name="T69" fmla="*/ 1 h 11"/>
                <a:gd name="T70" fmla="*/ 9 w 10"/>
                <a:gd name="T71" fmla="*/ 1 h 11"/>
                <a:gd name="T72" fmla="*/ 9 w 10"/>
                <a:gd name="T73" fmla="*/ 8 h 11"/>
                <a:gd name="T74" fmla="*/ 9 w 10"/>
                <a:gd name="T75" fmla="*/ 9 h 11"/>
                <a:gd name="T76" fmla="*/ 8 w 10"/>
                <a:gd name="T77" fmla="*/ 10 h 11"/>
                <a:gd name="T78" fmla="*/ 7 w 10"/>
                <a:gd name="T79" fmla="*/ 11 h 11"/>
                <a:gd name="T80" fmla="*/ 6 w 10"/>
                <a:gd name="T81" fmla="*/ 11 h 11"/>
                <a:gd name="T82" fmla="*/ 4 w 10"/>
                <a:gd name="T83" fmla="*/ 11 h 11"/>
                <a:gd name="T84" fmla="*/ 3 w 10"/>
                <a:gd name="T85" fmla="*/ 11 h 11"/>
                <a:gd name="T86" fmla="*/ 2 w 10"/>
                <a:gd name="T87" fmla="*/ 9 h 11"/>
                <a:gd name="T88" fmla="*/ 2 w 10"/>
                <a:gd name="T89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" h="11">
                  <a:moveTo>
                    <a:pt x="2" y="8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2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3" y="10"/>
                    <a:pt x="4" y="10"/>
                    <a:pt x="4" y="10"/>
                  </a:cubicBezTo>
                  <a:cubicBezTo>
                    <a:pt x="4" y="10"/>
                    <a:pt x="5" y="10"/>
                    <a:pt x="6" y="10"/>
                  </a:cubicBezTo>
                  <a:cubicBezTo>
                    <a:pt x="6" y="10"/>
                    <a:pt x="7" y="10"/>
                    <a:pt x="7" y="10"/>
                  </a:cubicBezTo>
                  <a:cubicBezTo>
                    <a:pt x="8" y="10"/>
                    <a:pt x="8" y="9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0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9" y="9"/>
                    <a:pt x="9" y="9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1"/>
                    <a:pt x="7" y="11"/>
                    <a:pt x="7" y="11"/>
                  </a:cubicBezTo>
                  <a:cubicBezTo>
                    <a:pt x="7" y="11"/>
                    <a:pt x="6" y="11"/>
                    <a:pt x="6" y="11"/>
                  </a:cubicBezTo>
                  <a:cubicBezTo>
                    <a:pt x="5" y="11"/>
                    <a:pt x="5" y="11"/>
                    <a:pt x="4" y="11"/>
                  </a:cubicBezTo>
                  <a:cubicBezTo>
                    <a:pt x="4" y="11"/>
                    <a:pt x="3" y="11"/>
                    <a:pt x="3" y="11"/>
                  </a:cubicBezTo>
                  <a:cubicBezTo>
                    <a:pt x="2" y="10"/>
                    <a:pt x="2" y="10"/>
                    <a:pt x="2" y="9"/>
                  </a:cubicBezTo>
                  <a:cubicBezTo>
                    <a:pt x="2" y="9"/>
                    <a:pt x="2" y="8"/>
                    <a:pt x="2" y="8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56" name="îŝlïde"/>
            <p:cNvSpPr/>
            <p:nvPr/>
          </p:nvSpPr>
          <p:spPr bwMode="auto">
            <a:xfrm>
              <a:off x="3773488" y="3865563"/>
              <a:ext cx="33338" cy="36513"/>
            </a:xfrm>
            <a:custGeom>
              <a:avLst/>
              <a:gdLst>
                <a:gd name="T0" fmla="*/ 2 w 10"/>
                <a:gd name="T1" fmla="*/ 8 h 11"/>
                <a:gd name="T2" fmla="*/ 2 w 10"/>
                <a:gd name="T3" fmla="*/ 1 h 11"/>
                <a:gd name="T4" fmla="*/ 1 w 10"/>
                <a:gd name="T5" fmla="*/ 1 h 11"/>
                <a:gd name="T6" fmla="*/ 1 w 10"/>
                <a:gd name="T7" fmla="*/ 1 h 11"/>
                <a:gd name="T8" fmla="*/ 1 w 10"/>
                <a:gd name="T9" fmla="*/ 0 h 11"/>
                <a:gd name="T10" fmla="*/ 0 w 10"/>
                <a:gd name="T11" fmla="*/ 0 h 11"/>
                <a:gd name="T12" fmla="*/ 0 w 10"/>
                <a:gd name="T13" fmla="*/ 0 h 11"/>
                <a:gd name="T14" fmla="*/ 0 w 10"/>
                <a:gd name="T15" fmla="*/ 0 h 11"/>
                <a:gd name="T16" fmla="*/ 4 w 10"/>
                <a:gd name="T17" fmla="*/ 0 h 11"/>
                <a:gd name="T18" fmla="*/ 4 w 10"/>
                <a:gd name="T19" fmla="*/ 0 h 11"/>
                <a:gd name="T20" fmla="*/ 4 w 10"/>
                <a:gd name="T21" fmla="*/ 0 h 11"/>
                <a:gd name="T22" fmla="*/ 4 w 10"/>
                <a:gd name="T23" fmla="*/ 0 h 11"/>
                <a:gd name="T24" fmla="*/ 3 w 10"/>
                <a:gd name="T25" fmla="*/ 1 h 11"/>
                <a:gd name="T26" fmla="*/ 3 w 10"/>
                <a:gd name="T27" fmla="*/ 1 h 11"/>
                <a:gd name="T28" fmla="*/ 3 w 10"/>
                <a:gd name="T29" fmla="*/ 2 h 11"/>
                <a:gd name="T30" fmla="*/ 3 w 10"/>
                <a:gd name="T31" fmla="*/ 7 h 11"/>
                <a:gd name="T32" fmla="*/ 3 w 10"/>
                <a:gd name="T33" fmla="*/ 9 h 11"/>
                <a:gd name="T34" fmla="*/ 4 w 10"/>
                <a:gd name="T35" fmla="*/ 10 h 11"/>
                <a:gd name="T36" fmla="*/ 6 w 10"/>
                <a:gd name="T37" fmla="*/ 10 h 11"/>
                <a:gd name="T38" fmla="*/ 7 w 10"/>
                <a:gd name="T39" fmla="*/ 10 h 11"/>
                <a:gd name="T40" fmla="*/ 8 w 10"/>
                <a:gd name="T41" fmla="*/ 9 h 11"/>
                <a:gd name="T42" fmla="*/ 8 w 10"/>
                <a:gd name="T43" fmla="*/ 8 h 11"/>
                <a:gd name="T44" fmla="*/ 8 w 10"/>
                <a:gd name="T45" fmla="*/ 1 h 11"/>
                <a:gd name="T46" fmla="*/ 8 w 10"/>
                <a:gd name="T47" fmla="*/ 1 h 11"/>
                <a:gd name="T48" fmla="*/ 8 w 10"/>
                <a:gd name="T49" fmla="*/ 0 h 11"/>
                <a:gd name="T50" fmla="*/ 7 w 10"/>
                <a:gd name="T51" fmla="*/ 0 h 11"/>
                <a:gd name="T52" fmla="*/ 7 w 10"/>
                <a:gd name="T53" fmla="*/ 0 h 11"/>
                <a:gd name="T54" fmla="*/ 7 w 10"/>
                <a:gd name="T55" fmla="*/ 0 h 11"/>
                <a:gd name="T56" fmla="*/ 7 w 10"/>
                <a:gd name="T57" fmla="*/ 0 h 11"/>
                <a:gd name="T58" fmla="*/ 10 w 10"/>
                <a:gd name="T59" fmla="*/ 0 h 11"/>
                <a:gd name="T60" fmla="*/ 10 w 10"/>
                <a:gd name="T61" fmla="*/ 0 h 11"/>
                <a:gd name="T62" fmla="*/ 10 w 10"/>
                <a:gd name="T63" fmla="*/ 0 h 11"/>
                <a:gd name="T64" fmla="*/ 9 w 10"/>
                <a:gd name="T65" fmla="*/ 0 h 11"/>
                <a:gd name="T66" fmla="*/ 9 w 10"/>
                <a:gd name="T67" fmla="*/ 0 h 11"/>
                <a:gd name="T68" fmla="*/ 9 w 10"/>
                <a:gd name="T69" fmla="*/ 1 h 11"/>
                <a:gd name="T70" fmla="*/ 9 w 10"/>
                <a:gd name="T71" fmla="*/ 1 h 11"/>
                <a:gd name="T72" fmla="*/ 9 w 10"/>
                <a:gd name="T73" fmla="*/ 8 h 11"/>
                <a:gd name="T74" fmla="*/ 9 w 10"/>
                <a:gd name="T75" fmla="*/ 9 h 11"/>
                <a:gd name="T76" fmla="*/ 8 w 10"/>
                <a:gd name="T77" fmla="*/ 10 h 11"/>
                <a:gd name="T78" fmla="*/ 7 w 10"/>
                <a:gd name="T79" fmla="*/ 11 h 11"/>
                <a:gd name="T80" fmla="*/ 6 w 10"/>
                <a:gd name="T81" fmla="*/ 11 h 11"/>
                <a:gd name="T82" fmla="*/ 4 w 10"/>
                <a:gd name="T83" fmla="*/ 11 h 11"/>
                <a:gd name="T84" fmla="*/ 3 w 10"/>
                <a:gd name="T85" fmla="*/ 11 h 11"/>
                <a:gd name="T86" fmla="*/ 2 w 10"/>
                <a:gd name="T87" fmla="*/ 9 h 11"/>
                <a:gd name="T88" fmla="*/ 2 w 10"/>
                <a:gd name="T89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" h="11">
                  <a:moveTo>
                    <a:pt x="2" y="8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2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3" y="10"/>
                    <a:pt x="4" y="10"/>
                    <a:pt x="4" y="10"/>
                  </a:cubicBezTo>
                  <a:cubicBezTo>
                    <a:pt x="4" y="10"/>
                    <a:pt x="5" y="10"/>
                    <a:pt x="6" y="10"/>
                  </a:cubicBezTo>
                  <a:cubicBezTo>
                    <a:pt x="6" y="10"/>
                    <a:pt x="7" y="10"/>
                    <a:pt x="7" y="10"/>
                  </a:cubicBezTo>
                  <a:cubicBezTo>
                    <a:pt x="8" y="10"/>
                    <a:pt x="8" y="9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0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9" y="9"/>
                    <a:pt x="9" y="9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1"/>
                    <a:pt x="7" y="11"/>
                    <a:pt x="7" y="11"/>
                  </a:cubicBezTo>
                  <a:cubicBezTo>
                    <a:pt x="7" y="11"/>
                    <a:pt x="6" y="11"/>
                    <a:pt x="6" y="11"/>
                  </a:cubicBezTo>
                  <a:cubicBezTo>
                    <a:pt x="5" y="11"/>
                    <a:pt x="5" y="11"/>
                    <a:pt x="4" y="11"/>
                  </a:cubicBezTo>
                  <a:cubicBezTo>
                    <a:pt x="4" y="11"/>
                    <a:pt x="3" y="11"/>
                    <a:pt x="3" y="11"/>
                  </a:cubicBezTo>
                  <a:cubicBezTo>
                    <a:pt x="2" y="10"/>
                    <a:pt x="2" y="10"/>
                    <a:pt x="2" y="9"/>
                  </a:cubicBezTo>
                  <a:cubicBezTo>
                    <a:pt x="2" y="9"/>
                    <a:pt x="2" y="8"/>
                    <a:pt x="2" y="8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57" name="îšļïḓê"/>
            <p:cNvSpPr/>
            <p:nvPr/>
          </p:nvSpPr>
          <p:spPr bwMode="auto">
            <a:xfrm>
              <a:off x="3846513" y="3862388"/>
              <a:ext cx="34925" cy="39688"/>
            </a:xfrm>
            <a:custGeom>
              <a:avLst/>
              <a:gdLst>
                <a:gd name="T0" fmla="*/ 2 w 11"/>
                <a:gd name="T1" fmla="*/ 1 h 12"/>
                <a:gd name="T2" fmla="*/ 9 w 11"/>
                <a:gd name="T3" fmla="*/ 9 h 12"/>
                <a:gd name="T4" fmla="*/ 9 w 11"/>
                <a:gd name="T5" fmla="*/ 2 h 12"/>
                <a:gd name="T6" fmla="*/ 9 w 11"/>
                <a:gd name="T7" fmla="*/ 1 h 12"/>
                <a:gd name="T8" fmla="*/ 8 w 11"/>
                <a:gd name="T9" fmla="*/ 1 h 12"/>
                <a:gd name="T10" fmla="*/ 8 w 11"/>
                <a:gd name="T11" fmla="*/ 1 h 12"/>
                <a:gd name="T12" fmla="*/ 7 w 11"/>
                <a:gd name="T13" fmla="*/ 1 h 12"/>
                <a:gd name="T14" fmla="*/ 7 w 11"/>
                <a:gd name="T15" fmla="*/ 1 h 12"/>
                <a:gd name="T16" fmla="*/ 7 w 11"/>
                <a:gd name="T17" fmla="*/ 0 h 12"/>
                <a:gd name="T18" fmla="*/ 10 w 11"/>
                <a:gd name="T19" fmla="*/ 0 h 12"/>
                <a:gd name="T20" fmla="*/ 11 w 11"/>
                <a:gd name="T21" fmla="*/ 0 h 12"/>
                <a:gd name="T22" fmla="*/ 10 w 11"/>
                <a:gd name="T23" fmla="*/ 1 h 12"/>
                <a:gd name="T24" fmla="*/ 10 w 11"/>
                <a:gd name="T25" fmla="*/ 1 h 12"/>
                <a:gd name="T26" fmla="*/ 9 w 11"/>
                <a:gd name="T27" fmla="*/ 1 h 12"/>
                <a:gd name="T28" fmla="*/ 9 w 11"/>
                <a:gd name="T29" fmla="*/ 1 h 12"/>
                <a:gd name="T30" fmla="*/ 9 w 11"/>
                <a:gd name="T31" fmla="*/ 1 h 12"/>
                <a:gd name="T32" fmla="*/ 10 w 11"/>
                <a:gd name="T33" fmla="*/ 11 h 12"/>
                <a:gd name="T34" fmla="*/ 10 w 11"/>
                <a:gd name="T35" fmla="*/ 11 h 12"/>
                <a:gd name="T36" fmla="*/ 9 w 11"/>
                <a:gd name="T37" fmla="*/ 11 h 12"/>
                <a:gd name="T38" fmla="*/ 2 w 11"/>
                <a:gd name="T39" fmla="*/ 2 h 12"/>
                <a:gd name="T40" fmla="*/ 2 w 11"/>
                <a:gd name="T41" fmla="*/ 11 h 12"/>
                <a:gd name="T42" fmla="*/ 2 w 11"/>
                <a:gd name="T43" fmla="*/ 11 h 12"/>
                <a:gd name="T44" fmla="*/ 3 w 11"/>
                <a:gd name="T45" fmla="*/ 11 h 12"/>
                <a:gd name="T46" fmla="*/ 3 w 11"/>
                <a:gd name="T47" fmla="*/ 11 h 12"/>
                <a:gd name="T48" fmla="*/ 4 w 11"/>
                <a:gd name="T49" fmla="*/ 11 h 12"/>
                <a:gd name="T50" fmla="*/ 4 w 11"/>
                <a:gd name="T51" fmla="*/ 11 h 12"/>
                <a:gd name="T52" fmla="*/ 4 w 11"/>
                <a:gd name="T53" fmla="*/ 12 h 12"/>
                <a:gd name="T54" fmla="*/ 1 w 11"/>
                <a:gd name="T55" fmla="*/ 12 h 12"/>
                <a:gd name="T56" fmla="*/ 0 w 11"/>
                <a:gd name="T57" fmla="*/ 12 h 12"/>
                <a:gd name="T58" fmla="*/ 1 w 11"/>
                <a:gd name="T59" fmla="*/ 11 h 12"/>
                <a:gd name="T60" fmla="*/ 1 w 11"/>
                <a:gd name="T61" fmla="*/ 11 h 12"/>
                <a:gd name="T62" fmla="*/ 2 w 11"/>
                <a:gd name="T63" fmla="*/ 11 h 12"/>
                <a:gd name="T64" fmla="*/ 2 w 11"/>
                <a:gd name="T65" fmla="*/ 11 h 12"/>
                <a:gd name="T66" fmla="*/ 2 w 11"/>
                <a:gd name="T67" fmla="*/ 11 h 12"/>
                <a:gd name="T68" fmla="*/ 1 w 11"/>
                <a:gd name="T69" fmla="*/ 2 h 12"/>
                <a:gd name="T70" fmla="*/ 1 w 11"/>
                <a:gd name="T71" fmla="*/ 2 h 12"/>
                <a:gd name="T72" fmla="*/ 1 w 11"/>
                <a:gd name="T73" fmla="*/ 1 h 12"/>
                <a:gd name="T74" fmla="*/ 0 w 11"/>
                <a:gd name="T75" fmla="*/ 1 h 12"/>
                <a:gd name="T76" fmla="*/ 0 w 11"/>
                <a:gd name="T77" fmla="*/ 1 h 12"/>
                <a:gd name="T78" fmla="*/ 0 w 11"/>
                <a:gd name="T79" fmla="*/ 1 h 12"/>
                <a:gd name="T80" fmla="*/ 0 w 11"/>
                <a:gd name="T81" fmla="*/ 1 h 12"/>
                <a:gd name="T82" fmla="*/ 2 w 11"/>
                <a:gd name="T83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" h="12">
                  <a:moveTo>
                    <a:pt x="2" y="1"/>
                  </a:moveTo>
                  <a:cubicBezTo>
                    <a:pt x="9" y="9"/>
                    <a:pt x="9" y="9"/>
                    <a:pt x="9" y="9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1" y="1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0" y="12"/>
                    <a:pt x="0" y="12"/>
                  </a:cubicBezTo>
                  <a:cubicBezTo>
                    <a:pt x="0" y="12"/>
                    <a:pt x="1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58" name="iśļîḓê"/>
            <p:cNvSpPr/>
            <p:nvPr/>
          </p:nvSpPr>
          <p:spPr bwMode="auto">
            <a:xfrm>
              <a:off x="3846513" y="3862388"/>
              <a:ext cx="34925" cy="39688"/>
            </a:xfrm>
            <a:custGeom>
              <a:avLst/>
              <a:gdLst>
                <a:gd name="T0" fmla="*/ 2 w 11"/>
                <a:gd name="T1" fmla="*/ 1 h 12"/>
                <a:gd name="T2" fmla="*/ 9 w 11"/>
                <a:gd name="T3" fmla="*/ 9 h 12"/>
                <a:gd name="T4" fmla="*/ 9 w 11"/>
                <a:gd name="T5" fmla="*/ 2 h 12"/>
                <a:gd name="T6" fmla="*/ 9 w 11"/>
                <a:gd name="T7" fmla="*/ 1 h 12"/>
                <a:gd name="T8" fmla="*/ 8 w 11"/>
                <a:gd name="T9" fmla="*/ 1 h 12"/>
                <a:gd name="T10" fmla="*/ 8 w 11"/>
                <a:gd name="T11" fmla="*/ 1 h 12"/>
                <a:gd name="T12" fmla="*/ 7 w 11"/>
                <a:gd name="T13" fmla="*/ 1 h 12"/>
                <a:gd name="T14" fmla="*/ 7 w 11"/>
                <a:gd name="T15" fmla="*/ 1 h 12"/>
                <a:gd name="T16" fmla="*/ 7 w 11"/>
                <a:gd name="T17" fmla="*/ 0 h 12"/>
                <a:gd name="T18" fmla="*/ 10 w 11"/>
                <a:gd name="T19" fmla="*/ 0 h 12"/>
                <a:gd name="T20" fmla="*/ 11 w 11"/>
                <a:gd name="T21" fmla="*/ 0 h 12"/>
                <a:gd name="T22" fmla="*/ 10 w 11"/>
                <a:gd name="T23" fmla="*/ 1 h 12"/>
                <a:gd name="T24" fmla="*/ 10 w 11"/>
                <a:gd name="T25" fmla="*/ 1 h 12"/>
                <a:gd name="T26" fmla="*/ 9 w 11"/>
                <a:gd name="T27" fmla="*/ 1 h 12"/>
                <a:gd name="T28" fmla="*/ 9 w 11"/>
                <a:gd name="T29" fmla="*/ 1 h 12"/>
                <a:gd name="T30" fmla="*/ 9 w 11"/>
                <a:gd name="T31" fmla="*/ 1 h 12"/>
                <a:gd name="T32" fmla="*/ 10 w 11"/>
                <a:gd name="T33" fmla="*/ 11 h 12"/>
                <a:gd name="T34" fmla="*/ 10 w 11"/>
                <a:gd name="T35" fmla="*/ 11 h 12"/>
                <a:gd name="T36" fmla="*/ 9 w 11"/>
                <a:gd name="T37" fmla="*/ 11 h 12"/>
                <a:gd name="T38" fmla="*/ 2 w 11"/>
                <a:gd name="T39" fmla="*/ 2 h 12"/>
                <a:gd name="T40" fmla="*/ 2 w 11"/>
                <a:gd name="T41" fmla="*/ 11 h 12"/>
                <a:gd name="T42" fmla="*/ 2 w 11"/>
                <a:gd name="T43" fmla="*/ 11 h 12"/>
                <a:gd name="T44" fmla="*/ 3 w 11"/>
                <a:gd name="T45" fmla="*/ 11 h 12"/>
                <a:gd name="T46" fmla="*/ 3 w 11"/>
                <a:gd name="T47" fmla="*/ 11 h 12"/>
                <a:gd name="T48" fmla="*/ 4 w 11"/>
                <a:gd name="T49" fmla="*/ 11 h 12"/>
                <a:gd name="T50" fmla="*/ 4 w 11"/>
                <a:gd name="T51" fmla="*/ 11 h 12"/>
                <a:gd name="T52" fmla="*/ 4 w 11"/>
                <a:gd name="T53" fmla="*/ 12 h 12"/>
                <a:gd name="T54" fmla="*/ 1 w 11"/>
                <a:gd name="T55" fmla="*/ 12 h 12"/>
                <a:gd name="T56" fmla="*/ 0 w 11"/>
                <a:gd name="T57" fmla="*/ 12 h 12"/>
                <a:gd name="T58" fmla="*/ 1 w 11"/>
                <a:gd name="T59" fmla="*/ 11 h 12"/>
                <a:gd name="T60" fmla="*/ 1 w 11"/>
                <a:gd name="T61" fmla="*/ 11 h 12"/>
                <a:gd name="T62" fmla="*/ 2 w 11"/>
                <a:gd name="T63" fmla="*/ 11 h 12"/>
                <a:gd name="T64" fmla="*/ 2 w 11"/>
                <a:gd name="T65" fmla="*/ 11 h 12"/>
                <a:gd name="T66" fmla="*/ 2 w 11"/>
                <a:gd name="T67" fmla="*/ 11 h 12"/>
                <a:gd name="T68" fmla="*/ 1 w 11"/>
                <a:gd name="T69" fmla="*/ 2 h 12"/>
                <a:gd name="T70" fmla="*/ 1 w 11"/>
                <a:gd name="T71" fmla="*/ 2 h 12"/>
                <a:gd name="T72" fmla="*/ 1 w 11"/>
                <a:gd name="T73" fmla="*/ 1 h 12"/>
                <a:gd name="T74" fmla="*/ 0 w 11"/>
                <a:gd name="T75" fmla="*/ 1 h 12"/>
                <a:gd name="T76" fmla="*/ 0 w 11"/>
                <a:gd name="T77" fmla="*/ 1 h 12"/>
                <a:gd name="T78" fmla="*/ 0 w 11"/>
                <a:gd name="T79" fmla="*/ 1 h 12"/>
                <a:gd name="T80" fmla="*/ 0 w 11"/>
                <a:gd name="T81" fmla="*/ 1 h 12"/>
                <a:gd name="T82" fmla="*/ 2 w 11"/>
                <a:gd name="T83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" h="12">
                  <a:moveTo>
                    <a:pt x="2" y="1"/>
                  </a:moveTo>
                  <a:cubicBezTo>
                    <a:pt x="9" y="9"/>
                    <a:pt x="9" y="9"/>
                    <a:pt x="9" y="9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1" y="0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2"/>
                    <a:pt x="4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59" name="ïṩļïḑé"/>
            <p:cNvSpPr/>
            <p:nvPr/>
          </p:nvSpPr>
          <p:spPr bwMode="auto">
            <a:xfrm>
              <a:off x="3911601" y="3852863"/>
              <a:ext cx="23813" cy="39688"/>
            </a:xfrm>
            <a:custGeom>
              <a:avLst/>
              <a:gdLst>
                <a:gd name="T0" fmla="*/ 4 w 7"/>
                <a:gd name="T1" fmla="*/ 11 h 12"/>
                <a:gd name="T2" fmla="*/ 2 w 7"/>
                <a:gd name="T3" fmla="*/ 2 h 12"/>
                <a:gd name="T4" fmla="*/ 2 w 7"/>
                <a:gd name="T5" fmla="*/ 2 h 12"/>
                <a:gd name="T6" fmla="*/ 2 w 7"/>
                <a:gd name="T7" fmla="*/ 2 h 12"/>
                <a:gd name="T8" fmla="*/ 1 w 7"/>
                <a:gd name="T9" fmla="*/ 2 h 12"/>
                <a:gd name="T10" fmla="*/ 1 w 7"/>
                <a:gd name="T11" fmla="*/ 2 h 12"/>
                <a:gd name="T12" fmla="*/ 0 w 7"/>
                <a:gd name="T13" fmla="*/ 2 h 12"/>
                <a:gd name="T14" fmla="*/ 0 w 7"/>
                <a:gd name="T15" fmla="*/ 1 h 12"/>
                <a:gd name="T16" fmla="*/ 4 w 7"/>
                <a:gd name="T17" fmla="*/ 0 h 12"/>
                <a:gd name="T18" fmla="*/ 4 w 7"/>
                <a:gd name="T19" fmla="*/ 1 h 12"/>
                <a:gd name="T20" fmla="*/ 4 w 7"/>
                <a:gd name="T21" fmla="*/ 1 h 12"/>
                <a:gd name="T22" fmla="*/ 4 w 7"/>
                <a:gd name="T23" fmla="*/ 1 h 12"/>
                <a:gd name="T24" fmla="*/ 3 w 7"/>
                <a:gd name="T25" fmla="*/ 1 h 12"/>
                <a:gd name="T26" fmla="*/ 3 w 7"/>
                <a:gd name="T27" fmla="*/ 2 h 12"/>
                <a:gd name="T28" fmla="*/ 3 w 7"/>
                <a:gd name="T29" fmla="*/ 2 h 12"/>
                <a:gd name="T30" fmla="*/ 5 w 7"/>
                <a:gd name="T31" fmla="*/ 10 h 12"/>
                <a:gd name="T32" fmla="*/ 5 w 7"/>
                <a:gd name="T33" fmla="*/ 11 h 12"/>
                <a:gd name="T34" fmla="*/ 5 w 7"/>
                <a:gd name="T35" fmla="*/ 11 h 12"/>
                <a:gd name="T36" fmla="*/ 6 w 7"/>
                <a:gd name="T37" fmla="*/ 11 h 12"/>
                <a:gd name="T38" fmla="*/ 6 w 7"/>
                <a:gd name="T39" fmla="*/ 11 h 12"/>
                <a:gd name="T40" fmla="*/ 7 w 7"/>
                <a:gd name="T41" fmla="*/ 11 h 12"/>
                <a:gd name="T42" fmla="*/ 7 w 7"/>
                <a:gd name="T43" fmla="*/ 11 h 12"/>
                <a:gd name="T44" fmla="*/ 3 w 7"/>
                <a:gd name="T45" fmla="*/ 12 h 12"/>
                <a:gd name="T46" fmla="*/ 3 w 7"/>
                <a:gd name="T47" fmla="*/ 12 h 12"/>
                <a:gd name="T48" fmla="*/ 3 w 7"/>
                <a:gd name="T49" fmla="*/ 12 h 12"/>
                <a:gd name="T50" fmla="*/ 3 w 7"/>
                <a:gd name="T51" fmla="*/ 12 h 12"/>
                <a:gd name="T52" fmla="*/ 4 w 7"/>
                <a:gd name="T53" fmla="*/ 11 h 12"/>
                <a:gd name="T54" fmla="*/ 4 w 7"/>
                <a:gd name="T55" fmla="*/ 11 h 12"/>
                <a:gd name="T56" fmla="*/ 4 w 7"/>
                <a:gd name="T5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" h="12">
                  <a:moveTo>
                    <a:pt x="4" y="11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3" y="1"/>
                    <a:pt x="3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60" name="i$1iḋe"/>
            <p:cNvSpPr/>
            <p:nvPr/>
          </p:nvSpPr>
          <p:spPr bwMode="auto">
            <a:xfrm>
              <a:off x="3911601" y="3852863"/>
              <a:ext cx="23813" cy="39688"/>
            </a:xfrm>
            <a:custGeom>
              <a:avLst/>
              <a:gdLst>
                <a:gd name="T0" fmla="*/ 4 w 7"/>
                <a:gd name="T1" fmla="*/ 11 h 12"/>
                <a:gd name="T2" fmla="*/ 2 w 7"/>
                <a:gd name="T3" fmla="*/ 2 h 12"/>
                <a:gd name="T4" fmla="*/ 2 w 7"/>
                <a:gd name="T5" fmla="*/ 2 h 12"/>
                <a:gd name="T6" fmla="*/ 2 w 7"/>
                <a:gd name="T7" fmla="*/ 2 h 12"/>
                <a:gd name="T8" fmla="*/ 1 w 7"/>
                <a:gd name="T9" fmla="*/ 2 h 12"/>
                <a:gd name="T10" fmla="*/ 1 w 7"/>
                <a:gd name="T11" fmla="*/ 2 h 12"/>
                <a:gd name="T12" fmla="*/ 0 w 7"/>
                <a:gd name="T13" fmla="*/ 2 h 12"/>
                <a:gd name="T14" fmla="*/ 0 w 7"/>
                <a:gd name="T15" fmla="*/ 1 h 12"/>
                <a:gd name="T16" fmla="*/ 4 w 7"/>
                <a:gd name="T17" fmla="*/ 0 h 12"/>
                <a:gd name="T18" fmla="*/ 4 w 7"/>
                <a:gd name="T19" fmla="*/ 1 h 12"/>
                <a:gd name="T20" fmla="*/ 4 w 7"/>
                <a:gd name="T21" fmla="*/ 1 h 12"/>
                <a:gd name="T22" fmla="*/ 4 w 7"/>
                <a:gd name="T23" fmla="*/ 1 h 12"/>
                <a:gd name="T24" fmla="*/ 3 w 7"/>
                <a:gd name="T25" fmla="*/ 1 h 12"/>
                <a:gd name="T26" fmla="*/ 3 w 7"/>
                <a:gd name="T27" fmla="*/ 2 h 12"/>
                <a:gd name="T28" fmla="*/ 3 w 7"/>
                <a:gd name="T29" fmla="*/ 2 h 12"/>
                <a:gd name="T30" fmla="*/ 5 w 7"/>
                <a:gd name="T31" fmla="*/ 10 h 12"/>
                <a:gd name="T32" fmla="*/ 5 w 7"/>
                <a:gd name="T33" fmla="*/ 11 h 12"/>
                <a:gd name="T34" fmla="*/ 5 w 7"/>
                <a:gd name="T35" fmla="*/ 11 h 12"/>
                <a:gd name="T36" fmla="*/ 6 w 7"/>
                <a:gd name="T37" fmla="*/ 11 h 12"/>
                <a:gd name="T38" fmla="*/ 6 w 7"/>
                <a:gd name="T39" fmla="*/ 11 h 12"/>
                <a:gd name="T40" fmla="*/ 7 w 7"/>
                <a:gd name="T41" fmla="*/ 11 h 12"/>
                <a:gd name="T42" fmla="*/ 7 w 7"/>
                <a:gd name="T43" fmla="*/ 11 h 12"/>
                <a:gd name="T44" fmla="*/ 3 w 7"/>
                <a:gd name="T45" fmla="*/ 12 h 12"/>
                <a:gd name="T46" fmla="*/ 3 w 7"/>
                <a:gd name="T47" fmla="*/ 12 h 12"/>
                <a:gd name="T48" fmla="*/ 3 w 7"/>
                <a:gd name="T49" fmla="*/ 12 h 12"/>
                <a:gd name="T50" fmla="*/ 3 w 7"/>
                <a:gd name="T51" fmla="*/ 12 h 12"/>
                <a:gd name="T52" fmla="*/ 4 w 7"/>
                <a:gd name="T53" fmla="*/ 11 h 12"/>
                <a:gd name="T54" fmla="*/ 4 w 7"/>
                <a:gd name="T55" fmla="*/ 11 h 12"/>
                <a:gd name="T56" fmla="*/ 4 w 7"/>
                <a:gd name="T5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" h="12">
                  <a:moveTo>
                    <a:pt x="4" y="11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3" y="1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61" name="i$ļîde"/>
            <p:cNvSpPr/>
            <p:nvPr/>
          </p:nvSpPr>
          <p:spPr bwMode="auto">
            <a:xfrm>
              <a:off x="3957638" y="3825875"/>
              <a:ext cx="33338" cy="42863"/>
            </a:xfrm>
            <a:custGeom>
              <a:avLst/>
              <a:gdLst>
                <a:gd name="T0" fmla="*/ 9 w 10"/>
                <a:gd name="T1" fmla="*/ 11 h 13"/>
                <a:gd name="T2" fmla="*/ 9 w 10"/>
                <a:gd name="T3" fmla="*/ 3 h 13"/>
                <a:gd name="T4" fmla="*/ 8 w 10"/>
                <a:gd name="T5" fmla="*/ 2 h 13"/>
                <a:gd name="T6" fmla="*/ 8 w 10"/>
                <a:gd name="T7" fmla="*/ 2 h 13"/>
                <a:gd name="T8" fmla="*/ 8 w 10"/>
                <a:gd name="T9" fmla="*/ 2 h 13"/>
                <a:gd name="T10" fmla="*/ 7 w 10"/>
                <a:gd name="T11" fmla="*/ 2 h 13"/>
                <a:gd name="T12" fmla="*/ 7 w 10"/>
                <a:gd name="T13" fmla="*/ 2 h 13"/>
                <a:gd name="T14" fmla="*/ 7 w 10"/>
                <a:gd name="T15" fmla="*/ 2 h 13"/>
                <a:gd name="T16" fmla="*/ 10 w 10"/>
                <a:gd name="T17" fmla="*/ 1 h 13"/>
                <a:gd name="T18" fmla="*/ 10 w 10"/>
                <a:gd name="T19" fmla="*/ 1 h 13"/>
                <a:gd name="T20" fmla="*/ 10 w 10"/>
                <a:gd name="T21" fmla="*/ 1 h 13"/>
                <a:gd name="T22" fmla="*/ 10 w 10"/>
                <a:gd name="T23" fmla="*/ 1 h 13"/>
                <a:gd name="T24" fmla="*/ 9 w 10"/>
                <a:gd name="T25" fmla="*/ 2 h 13"/>
                <a:gd name="T26" fmla="*/ 9 w 10"/>
                <a:gd name="T27" fmla="*/ 2 h 13"/>
                <a:gd name="T28" fmla="*/ 9 w 10"/>
                <a:gd name="T29" fmla="*/ 2 h 13"/>
                <a:gd name="T30" fmla="*/ 10 w 10"/>
                <a:gd name="T31" fmla="*/ 12 h 13"/>
                <a:gd name="T32" fmla="*/ 10 w 10"/>
                <a:gd name="T33" fmla="*/ 13 h 13"/>
                <a:gd name="T34" fmla="*/ 9 w 10"/>
                <a:gd name="T35" fmla="*/ 12 h 13"/>
                <a:gd name="T36" fmla="*/ 2 w 10"/>
                <a:gd name="T37" fmla="*/ 5 h 13"/>
                <a:gd name="T38" fmla="*/ 2 w 10"/>
                <a:gd name="T39" fmla="*/ 5 h 13"/>
                <a:gd name="T40" fmla="*/ 2 w 10"/>
                <a:gd name="T41" fmla="*/ 5 h 13"/>
                <a:gd name="T42" fmla="*/ 1 w 10"/>
                <a:gd name="T43" fmla="*/ 5 h 13"/>
                <a:gd name="T44" fmla="*/ 1 w 10"/>
                <a:gd name="T45" fmla="*/ 5 h 13"/>
                <a:gd name="T46" fmla="*/ 1 w 10"/>
                <a:gd name="T47" fmla="*/ 5 h 13"/>
                <a:gd name="T48" fmla="*/ 1 w 10"/>
                <a:gd name="T49" fmla="*/ 5 h 13"/>
                <a:gd name="T50" fmla="*/ 4 w 10"/>
                <a:gd name="T51" fmla="*/ 3 h 13"/>
                <a:gd name="T52" fmla="*/ 4 w 10"/>
                <a:gd name="T53" fmla="*/ 3 h 13"/>
                <a:gd name="T54" fmla="*/ 4 w 10"/>
                <a:gd name="T55" fmla="*/ 4 h 13"/>
                <a:gd name="T56" fmla="*/ 4 w 10"/>
                <a:gd name="T57" fmla="*/ 4 h 13"/>
                <a:gd name="T58" fmla="*/ 3 w 10"/>
                <a:gd name="T59" fmla="*/ 4 h 13"/>
                <a:gd name="T60" fmla="*/ 3 w 10"/>
                <a:gd name="T61" fmla="*/ 5 h 13"/>
                <a:gd name="T62" fmla="*/ 3 w 10"/>
                <a:gd name="T63" fmla="*/ 5 h 13"/>
                <a:gd name="T64" fmla="*/ 9 w 10"/>
                <a:gd name="T65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" h="13">
                  <a:moveTo>
                    <a:pt x="9" y="11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1"/>
                    <a:pt x="9" y="1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9" y="13"/>
                    <a:pt x="9" y="12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5"/>
                    <a:pt x="1" y="5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lnTo>
                    <a:pt x="9" y="11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62" name="iṡļîďê"/>
            <p:cNvSpPr/>
            <p:nvPr/>
          </p:nvSpPr>
          <p:spPr bwMode="auto">
            <a:xfrm>
              <a:off x="3957638" y="3825875"/>
              <a:ext cx="33338" cy="42863"/>
            </a:xfrm>
            <a:custGeom>
              <a:avLst/>
              <a:gdLst>
                <a:gd name="T0" fmla="*/ 9 w 10"/>
                <a:gd name="T1" fmla="*/ 11 h 13"/>
                <a:gd name="T2" fmla="*/ 9 w 10"/>
                <a:gd name="T3" fmla="*/ 3 h 13"/>
                <a:gd name="T4" fmla="*/ 8 w 10"/>
                <a:gd name="T5" fmla="*/ 2 h 13"/>
                <a:gd name="T6" fmla="*/ 8 w 10"/>
                <a:gd name="T7" fmla="*/ 2 h 13"/>
                <a:gd name="T8" fmla="*/ 8 w 10"/>
                <a:gd name="T9" fmla="*/ 2 h 13"/>
                <a:gd name="T10" fmla="*/ 7 w 10"/>
                <a:gd name="T11" fmla="*/ 2 h 13"/>
                <a:gd name="T12" fmla="*/ 7 w 10"/>
                <a:gd name="T13" fmla="*/ 2 h 13"/>
                <a:gd name="T14" fmla="*/ 7 w 10"/>
                <a:gd name="T15" fmla="*/ 2 h 13"/>
                <a:gd name="T16" fmla="*/ 10 w 10"/>
                <a:gd name="T17" fmla="*/ 1 h 13"/>
                <a:gd name="T18" fmla="*/ 10 w 10"/>
                <a:gd name="T19" fmla="*/ 1 h 13"/>
                <a:gd name="T20" fmla="*/ 10 w 10"/>
                <a:gd name="T21" fmla="*/ 1 h 13"/>
                <a:gd name="T22" fmla="*/ 10 w 10"/>
                <a:gd name="T23" fmla="*/ 1 h 13"/>
                <a:gd name="T24" fmla="*/ 9 w 10"/>
                <a:gd name="T25" fmla="*/ 2 h 13"/>
                <a:gd name="T26" fmla="*/ 9 w 10"/>
                <a:gd name="T27" fmla="*/ 2 h 13"/>
                <a:gd name="T28" fmla="*/ 9 w 10"/>
                <a:gd name="T29" fmla="*/ 2 h 13"/>
                <a:gd name="T30" fmla="*/ 10 w 10"/>
                <a:gd name="T31" fmla="*/ 12 h 13"/>
                <a:gd name="T32" fmla="*/ 10 w 10"/>
                <a:gd name="T33" fmla="*/ 13 h 13"/>
                <a:gd name="T34" fmla="*/ 9 w 10"/>
                <a:gd name="T35" fmla="*/ 12 h 13"/>
                <a:gd name="T36" fmla="*/ 2 w 10"/>
                <a:gd name="T37" fmla="*/ 5 h 13"/>
                <a:gd name="T38" fmla="*/ 2 w 10"/>
                <a:gd name="T39" fmla="*/ 5 h 13"/>
                <a:gd name="T40" fmla="*/ 2 w 10"/>
                <a:gd name="T41" fmla="*/ 5 h 13"/>
                <a:gd name="T42" fmla="*/ 1 w 10"/>
                <a:gd name="T43" fmla="*/ 5 h 13"/>
                <a:gd name="T44" fmla="*/ 1 w 10"/>
                <a:gd name="T45" fmla="*/ 5 h 13"/>
                <a:gd name="T46" fmla="*/ 1 w 10"/>
                <a:gd name="T47" fmla="*/ 5 h 13"/>
                <a:gd name="T48" fmla="*/ 1 w 10"/>
                <a:gd name="T49" fmla="*/ 5 h 13"/>
                <a:gd name="T50" fmla="*/ 4 w 10"/>
                <a:gd name="T51" fmla="*/ 3 h 13"/>
                <a:gd name="T52" fmla="*/ 4 w 10"/>
                <a:gd name="T53" fmla="*/ 3 h 13"/>
                <a:gd name="T54" fmla="*/ 4 w 10"/>
                <a:gd name="T55" fmla="*/ 4 h 13"/>
                <a:gd name="T56" fmla="*/ 4 w 10"/>
                <a:gd name="T57" fmla="*/ 4 h 13"/>
                <a:gd name="T58" fmla="*/ 3 w 10"/>
                <a:gd name="T59" fmla="*/ 4 h 13"/>
                <a:gd name="T60" fmla="*/ 3 w 10"/>
                <a:gd name="T61" fmla="*/ 5 h 13"/>
                <a:gd name="T62" fmla="*/ 3 w 10"/>
                <a:gd name="T63" fmla="*/ 5 h 13"/>
                <a:gd name="T64" fmla="*/ 9 w 10"/>
                <a:gd name="T65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" h="13">
                  <a:moveTo>
                    <a:pt x="9" y="11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1"/>
                    <a:pt x="9" y="1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9" y="13"/>
                    <a:pt x="9" y="12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5"/>
                    <a:pt x="1" y="5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lnTo>
                    <a:pt x="9" y="11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63" name="îşḷiḋé"/>
            <p:cNvSpPr/>
            <p:nvPr/>
          </p:nvSpPr>
          <p:spPr bwMode="auto">
            <a:xfrm>
              <a:off x="4021138" y="3795713"/>
              <a:ext cx="42863" cy="47625"/>
            </a:xfrm>
            <a:custGeom>
              <a:avLst/>
              <a:gdLst>
                <a:gd name="T0" fmla="*/ 6 w 13"/>
                <a:gd name="T1" fmla="*/ 0 h 14"/>
                <a:gd name="T2" fmla="*/ 8 w 13"/>
                <a:gd name="T3" fmla="*/ 2 h 14"/>
                <a:gd name="T4" fmla="*/ 8 w 13"/>
                <a:gd name="T5" fmla="*/ 2 h 14"/>
                <a:gd name="T6" fmla="*/ 8 w 13"/>
                <a:gd name="T7" fmla="*/ 2 h 14"/>
                <a:gd name="T8" fmla="*/ 7 w 13"/>
                <a:gd name="T9" fmla="*/ 2 h 14"/>
                <a:gd name="T10" fmla="*/ 7 w 13"/>
                <a:gd name="T11" fmla="*/ 2 h 14"/>
                <a:gd name="T12" fmla="*/ 6 w 13"/>
                <a:gd name="T13" fmla="*/ 2 h 14"/>
                <a:gd name="T14" fmla="*/ 5 w 13"/>
                <a:gd name="T15" fmla="*/ 2 h 14"/>
                <a:gd name="T16" fmla="*/ 4 w 13"/>
                <a:gd name="T17" fmla="*/ 2 h 14"/>
                <a:gd name="T18" fmla="*/ 3 w 13"/>
                <a:gd name="T19" fmla="*/ 3 h 14"/>
                <a:gd name="T20" fmla="*/ 2 w 13"/>
                <a:gd name="T21" fmla="*/ 3 h 14"/>
                <a:gd name="T22" fmla="*/ 2 w 13"/>
                <a:gd name="T23" fmla="*/ 4 h 14"/>
                <a:gd name="T24" fmla="*/ 3 w 13"/>
                <a:gd name="T25" fmla="*/ 4 h 14"/>
                <a:gd name="T26" fmla="*/ 5 w 13"/>
                <a:gd name="T27" fmla="*/ 7 h 14"/>
                <a:gd name="T28" fmla="*/ 6 w 13"/>
                <a:gd name="T29" fmla="*/ 6 h 14"/>
                <a:gd name="T30" fmla="*/ 7 w 13"/>
                <a:gd name="T31" fmla="*/ 6 h 14"/>
                <a:gd name="T32" fmla="*/ 7 w 13"/>
                <a:gd name="T33" fmla="*/ 5 h 14"/>
                <a:gd name="T34" fmla="*/ 6 w 13"/>
                <a:gd name="T35" fmla="*/ 5 h 14"/>
                <a:gd name="T36" fmla="*/ 6 w 13"/>
                <a:gd name="T37" fmla="*/ 4 h 14"/>
                <a:gd name="T38" fmla="*/ 6 w 13"/>
                <a:gd name="T39" fmla="*/ 4 h 14"/>
                <a:gd name="T40" fmla="*/ 6 w 13"/>
                <a:gd name="T41" fmla="*/ 4 h 14"/>
                <a:gd name="T42" fmla="*/ 9 w 13"/>
                <a:gd name="T43" fmla="*/ 7 h 14"/>
                <a:gd name="T44" fmla="*/ 9 w 13"/>
                <a:gd name="T45" fmla="*/ 8 h 14"/>
                <a:gd name="T46" fmla="*/ 8 w 13"/>
                <a:gd name="T47" fmla="*/ 8 h 14"/>
                <a:gd name="T48" fmla="*/ 8 w 13"/>
                <a:gd name="T49" fmla="*/ 7 h 14"/>
                <a:gd name="T50" fmla="*/ 8 w 13"/>
                <a:gd name="T51" fmla="*/ 7 h 14"/>
                <a:gd name="T52" fmla="*/ 7 w 13"/>
                <a:gd name="T53" fmla="*/ 6 h 14"/>
                <a:gd name="T54" fmla="*/ 7 w 13"/>
                <a:gd name="T55" fmla="*/ 7 h 14"/>
                <a:gd name="T56" fmla="*/ 5 w 13"/>
                <a:gd name="T57" fmla="*/ 8 h 14"/>
                <a:gd name="T58" fmla="*/ 7 w 13"/>
                <a:gd name="T59" fmla="*/ 11 h 14"/>
                <a:gd name="T60" fmla="*/ 8 w 13"/>
                <a:gd name="T61" fmla="*/ 12 h 14"/>
                <a:gd name="T62" fmla="*/ 8 w 13"/>
                <a:gd name="T63" fmla="*/ 12 h 14"/>
                <a:gd name="T64" fmla="*/ 9 w 13"/>
                <a:gd name="T65" fmla="*/ 11 h 14"/>
                <a:gd name="T66" fmla="*/ 10 w 13"/>
                <a:gd name="T67" fmla="*/ 10 h 14"/>
                <a:gd name="T68" fmla="*/ 11 w 13"/>
                <a:gd name="T69" fmla="*/ 10 h 14"/>
                <a:gd name="T70" fmla="*/ 11 w 13"/>
                <a:gd name="T71" fmla="*/ 9 h 14"/>
                <a:gd name="T72" fmla="*/ 11 w 13"/>
                <a:gd name="T73" fmla="*/ 8 h 14"/>
                <a:gd name="T74" fmla="*/ 11 w 13"/>
                <a:gd name="T75" fmla="*/ 7 h 14"/>
                <a:gd name="T76" fmla="*/ 11 w 13"/>
                <a:gd name="T77" fmla="*/ 7 h 14"/>
                <a:gd name="T78" fmla="*/ 11 w 13"/>
                <a:gd name="T79" fmla="*/ 6 h 14"/>
                <a:gd name="T80" fmla="*/ 11 w 13"/>
                <a:gd name="T81" fmla="*/ 7 h 14"/>
                <a:gd name="T82" fmla="*/ 13 w 13"/>
                <a:gd name="T83" fmla="*/ 9 h 14"/>
                <a:gd name="T84" fmla="*/ 6 w 13"/>
                <a:gd name="T85" fmla="*/ 14 h 14"/>
                <a:gd name="T86" fmla="*/ 6 w 13"/>
                <a:gd name="T87" fmla="*/ 14 h 14"/>
                <a:gd name="T88" fmla="*/ 6 w 13"/>
                <a:gd name="T89" fmla="*/ 13 h 14"/>
                <a:gd name="T90" fmla="*/ 6 w 13"/>
                <a:gd name="T91" fmla="*/ 13 h 14"/>
                <a:gd name="T92" fmla="*/ 6 w 13"/>
                <a:gd name="T93" fmla="*/ 13 h 14"/>
                <a:gd name="T94" fmla="*/ 7 w 13"/>
                <a:gd name="T95" fmla="*/ 12 h 14"/>
                <a:gd name="T96" fmla="*/ 6 w 13"/>
                <a:gd name="T97" fmla="*/ 12 h 14"/>
                <a:gd name="T98" fmla="*/ 2 w 13"/>
                <a:gd name="T99" fmla="*/ 5 h 14"/>
                <a:gd name="T100" fmla="*/ 1 w 13"/>
                <a:gd name="T101" fmla="*/ 5 h 14"/>
                <a:gd name="T102" fmla="*/ 0 w 13"/>
                <a:gd name="T103" fmla="*/ 5 h 14"/>
                <a:gd name="T104" fmla="*/ 0 w 13"/>
                <a:gd name="T105" fmla="*/ 5 h 14"/>
                <a:gd name="T106" fmla="*/ 0 w 13"/>
                <a:gd name="T107" fmla="*/ 5 h 14"/>
                <a:gd name="T108" fmla="*/ 0 w 13"/>
                <a:gd name="T109" fmla="*/ 5 h 14"/>
                <a:gd name="T110" fmla="*/ 6 w 13"/>
                <a:gd name="T1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" h="14">
                  <a:moveTo>
                    <a:pt x="6" y="0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4" y="2"/>
                    <a:pt x="4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7" y="6"/>
                    <a:pt x="7" y="6"/>
                  </a:cubicBezTo>
                  <a:cubicBezTo>
                    <a:pt x="7" y="6"/>
                    <a:pt x="7" y="6"/>
                    <a:pt x="7" y="5"/>
                  </a:cubicBezTo>
                  <a:cubicBezTo>
                    <a:pt x="7" y="5"/>
                    <a:pt x="7" y="5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8"/>
                    <a:pt x="9" y="8"/>
                  </a:cubicBezTo>
                  <a:cubicBezTo>
                    <a:pt x="9" y="8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7"/>
                    <a:pt x="7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1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9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1" y="10"/>
                  </a:cubicBezTo>
                  <a:cubicBezTo>
                    <a:pt x="11" y="10"/>
                    <a:pt x="11" y="9"/>
                    <a:pt x="11" y="9"/>
                  </a:cubicBezTo>
                  <a:cubicBezTo>
                    <a:pt x="11" y="9"/>
                    <a:pt x="11" y="8"/>
                    <a:pt x="11" y="8"/>
                  </a:cubicBezTo>
                  <a:cubicBezTo>
                    <a:pt x="11" y="8"/>
                    <a:pt x="11" y="8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6"/>
                    <a:pt x="11" y="6"/>
                  </a:cubicBezTo>
                  <a:cubicBezTo>
                    <a:pt x="11" y="6"/>
                    <a:pt x="11" y="6"/>
                    <a:pt x="11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3"/>
                    <a:pt x="7" y="12"/>
                    <a:pt x="7" y="12"/>
                  </a:cubicBezTo>
                  <a:cubicBezTo>
                    <a:pt x="7" y="12"/>
                    <a:pt x="6" y="12"/>
                    <a:pt x="6" y="12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1" y="5"/>
                    <a:pt x="1" y="5"/>
                  </a:cubicBezTo>
                  <a:cubicBezTo>
                    <a:pt x="1" y="5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64" name="isliḑè"/>
            <p:cNvSpPr/>
            <p:nvPr/>
          </p:nvSpPr>
          <p:spPr bwMode="auto">
            <a:xfrm>
              <a:off x="4021138" y="3795713"/>
              <a:ext cx="42863" cy="47625"/>
            </a:xfrm>
            <a:custGeom>
              <a:avLst/>
              <a:gdLst>
                <a:gd name="T0" fmla="*/ 6 w 13"/>
                <a:gd name="T1" fmla="*/ 0 h 14"/>
                <a:gd name="T2" fmla="*/ 8 w 13"/>
                <a:gd name="T3" fmla="*/ 2 h 14"/>
                <a:gd name="T4" fmla="*/ 8 w 13"/>
                <a:gd name="T5" fmla="*/ 2 h 14"/>
                <a:gd name="T6" fmla="*/ 8 w 13"/>
                <a:gd name="T7" fmla="*/ 2 h 14"/>
                <a:gd name="T8" fmla="*/ 7 w 13"/>
                <a:gd name="T9" fmla="*/ 2 h 14"/>
                <a:gd name="T10" fmla="*/ 7 w 13"/>
                <a:gd name="T11" fmla="*/ 2 h 14"/>
                <a:gd name="T12" fmla="*/ 6 w 13"/>
                <a:gd name="T13" fmla="*/ 2 h 14"/>
                <a:gd name="T14" fmla="*/ 5 w 13"/>
                <a:gd name="T15" fmla="*/ 2 h 14"/>
                <a:gd name="T16" fmla="*/ 4 w 13"/>
                <a:gd name="T17" fmla="*/ 2 h 14"/>
                <a:gd name="T18" fmla="*/ 3 w 13"/>
                <a:gd name="T19" fmla="*/ 3 h 14"/>
                <a:gd name="T20" fmla="*/ 2 w 13"/>
                <a:gd name="T21" fmla="*/ 3 h 14"/>
                <a:gd name="T22" fmla="*/ 2 w 13"/>
                <a:gd name="T23" fmla="*/ 4 h 14"/>
                <a:gd name="T24" fmla="*/ 3 w 13"/>
                <a:gd name="T25" fmla="*/ 4 h 14"/>
                <a:gd name="T26" fmla="*/ 5 w 13"/>
                <a:gd name="T27" fmla="*/ 7 h 14"/>
                <a:gd name="T28" fmla="*/ 6 w 13"/>
                <a:gd name="T29" fmla="*/ 6 h 14"/>
                <a:gd name="T30" fmla="*/ 7 w 13"/>
                <a:gd name="T31" fmla="*/ 6 h 14"/>
                <a:gd name="T32" fmla="*/ 7 w 13"/>
                <a:gd name="T33" fmla="*/ 5 h 14"/>
                <a:gd name="T34" fmla="*/ 6 w 13"/>
                <a:gd name="T35" fmla="*/ 5 h 14"/>
                <a:gd name="T36" fmla="*/ 6 w 13"/>
                <a:gd name="T37" fmla="*/ 4 h 14"/>
                <a:gd name="T38" fmla="*/ 6 w 13"/>
                <a:gd name="T39" fmla="*/ 4 h 14"/>
                <a:gd name="T40" fmla="*/ 6 w 13"/>
                <a:gd name="T41" fmla="*/ 4 h 14"/>
                <a:gd name="T42" fmla="*/ 9 w 13"/>
                <a:gd name="T43" fmla="*/ 7 h 14"/>
                <a:gd name="T44" fmla="*/ 9 w 13"/>
                <a:gd name="T45" fmla="*/ 8 h 14"/>
                <a:gd name="T46" fmla="*/ 8 w 13"/>
                <a:gd name="T47" fmla="*/ 8 h 14"/>
                <a:gd name="T48" fmla="*/ 8 w 13"/>
                <a:gd name="T49" fmla="*/ 7 h 14"/>
                <a:gd name="T50" fmla="*/ 8 w 13"/>
                <a:gd name="T51" fmla="*/ 7 h 14"/>
                <a:gd name="T52" fmla="*/ 7 w 13"/>
                <a:gd name="T53" fmla="*/ 6 h 14"/>
                <a:gd name="T54" fmla="*/ 7 w 13"/>
                <a:gd name="T55" fmla="*/ 7 h 14"/>
                <a:gd name="T56" fmla="*/ 5 w 13"/>
                <a:gd name="T57" fmla="*/ 8 h 14"/>
                <a:gd name="T58" fmla="*/ 7 w 13"/>
                <a:gd name="T59" fmla="*/ 11 h 14"/>
                <a:gd name="T60" fmla="*/ 8 w 13"/>
                <a:gd name="T61" fmla="*/ 12 h 14"/>
                <a:gd name="T62" fmla="*/ 8 w 13"/>
                <a:gd name="T63" fmla="*/ 12 h 14"/>
                <a:gd name="T64" fmla="*/ 9 w 13"/>
                <a:gd name="T65" fmla="*/ 11 h 14"/>
                <a:gd name="T66" fmla="*/ 10 w 13"/>
                <a:gd name="T67" fmla="*/ 10 h 14"/>
                <a:gd name="T68" fmla="*/ 11 w 13"/>
                <a:gd name="T69" fmla="*/ 10 h 14"/>
                <a:gd name="T70" fmla="*/ 11 w 13"/>
                <a:gd name="T71" fmla="*/ 9 h 14"/>
                <a:gd name="T72" fmla="*/ 11 w 13"/>
                <a:gd name="T73" fmla="*/ 8 h 14"/>
                <a:gd name="T74" fmla="*/ 11 w 13"/>
                <a:gd name="T75" fmla="*/ 7 h 14"/>
                <a:gd name="T76" fmla="*/ 11 w 13"/>
                <a:gd name="T77" fmla="*/ 7 h 14"/>
                <a:gd name="T78" fmla="*/ 11 w 13"/>
                <a:gd name="T79" fmla="*/ 6 h 14"/>
                <a:gd name="T80" fmla="*/ 11 w 13"/>
                <a:gd name="T81" fmla="*/ 7 h 14"/>
                <a:gd name="T82" fmla="*/ 13 w 13"/>
                <a:gd name="T83" fmla="*/ 9 h 14"/>
                <a:gd name="T84" fmla="*/ 6 w 13"/>
                <a:gd name="T85" fmla="*/ 14 h 14"/>
                <a:gd name="T86" fmla="*/ 6 w 13"/>
                <a:gd name="T87" fmla="*/ 14 h 14"/>
                <a:gd name="T88" fmla="*/ 6 w 13"/>
                <a:gd name="T89" fmla="*/ 13 h 14"/>
                <a:gd name="T90" fmla="*/ 6 w 13"/>
                <a:gd name="T91" fmla="*/ 13 h 14"/>
                <a:gd name="T92" fmla="*/ 6 w 13"/>
                <a:gd name="T93" fmla="*/ 13 h 14"/>
                <a:gd name="T94" fmla="*/ 7 w 13"/>
                <a:gd name="T95" fmla="*/ 12 h 14"/>
                <a:gd name="T96" fmla="*/ 6 w 13"/>
                <a:gd name="T97" fmla="*/ 12 h 14"/>
                <a:gd name="T98" fmla="*/ 2 w 13"/>
                <a:gd name="T99" fmla="*/ 5 h 14"/>
                <a:gd name="T100" fmla="*/ 1 w 13"/>
                <a:gd name="T101" fmla="*/ 5 h 14"/>
                <a:gd name="T102" fmla="*/ 0 w 13"/>
                <a:gd name="T103" fmla="*/ 5 h 14"/>
                <a:gd name="T104" fmla="*/ 0 w 13"/>
                <a:gd name="T105" fmla="*/ 5 h 14"/>
                <a:gd name="T106" fmla="*/ 0 w 13"/>
                <a:gd name="T107" fmla="*/ 5 h 14"/>
                <a:gd name="T108" fmla="*/ 0 w 13"/>
                <a:gd name="T109" fmla="*/ 5 h 14"/>
                <a:gd name="T110" fmla="*/ 6 w 13"/>
                <a:gd name="T1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" h="14">
                  <a:moveTo>
                    <a:pt x="6" y="0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4" y="2"/>
                    <a:pt x="4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7" y="6"/>
                    <a:pt x="7" y="6"/>
                  </a:cubicBezTo>
                  <a:cubicBezTo>
                    <a:pt x="7" y="6"/>
                    <a:pt x="7" y="5"/>
                    <a:pt x="7" y="5"/>
                  </a:cubicBezTo>
                  <a:cubicBezTo>
                    <a:pt x="7" y="5"/>
                    <a:pt x="7" y="5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8"/>
                    <a:pt x="9" y="8"/>
                  </a:cubicBezTo>
                  <a:cubicBezTo>
                    <a:pt x="9" y="8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7"/>
                    <a:pt x="7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1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9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1" y="10"/>
                  </a:cubicBezTo>
                  <a:cubicBezTo>
                    <a:pt x="11" y="10"/>
                    <a:pt x="11" y="9"/>
                    <a:pt x="11" y="9"/>
                  </a:cubicBezTo>
                  <a:cubicBezTo>
                    <a:pt x="11" y="9"/>
                    <a:pt x="11" y="8"/>
                    <a:pt x="11" y="8"/>
                  </a:cubicBezTo>
                  <a:cubicBezTo>
                    <a:pt x="11" y="8"/>
                    <a:pt x="11" y="8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3"/>
                    <a:pt x="7" y="12"/>
                    <a:pt x="7" y="12"/>
                  </a:cubicBezTo>
                  <a:cubicBezTo>
                    <a:pt x="7" y="12"/>
                    <a:pt x="6" y="12"/>
                    <a:pt x="6" y="12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1" y="5"/>
                    <a:pt x="1" y="5"/>
                  </a:cubicBezTo>
                  <a:cubicBezTo>
                    <a:pt x="1" y="5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65" name="iṧlîḓê"/>
            <p:cNvSpPr/>
            <p:nvPr/>
          </p:nvSpPr>
          <p:spPr bwMode="auto">
            <a:xfrm>
              <a:off x="4122738" y="3719513"/>
              <a:ext cx="36513" cy="36513"/>
            </a:xfrm>
            <a:custGeom>
              <a:avLst/>
              <a:gdLst>
                <a:gd name="T0" fmla="*/ 3 w 11"/>
                <a:gd name="T1" fmla="*/ 0 h 11"/>
                <a:gd name="T2" fmla="*/ 5 w 11"/>
                <a:gd name="T3" fmla="*/ 1 h 11"/>
                <a:gd name="T4" fmla="*/ 6 w 11"/>
                <a:gd name="T5" fmla="*/ 1 h 11"/>
                <a:gd name="T6" fmla="*/ 5 w 11"/>
                <a:gd name="T7" fmla="*/ 1 h 11"/>
                <a:gd name="T8" fmla="*/ 5 w 11"/>
                <a:gd name="T9" fmla="*/ 1 h 11"/>
                <a:gd name="T10" fmla="*/ 4 w 11"/>
                <a:gd name="T11" fmla="*/ 1 h 11"/>
                <a:gd name="T12" fmla="*/ 2 w 11"/>
                <a:gd name="T13" fmla="*/ 1 h 11"/>
                <a:gd name="T14" fmla="*/ 1 w 11"/>
                <a:gd name="T15" fmla="*/ 2 h 11"/>
                <a:gd name="T16" fmla="*/ 1 w 11"/>
                <a:gd name="T17" fmla="*/ 4 h 11"/>
                <a:gd name="T18" fmla="*/ 1 w 11"/>
                <a:gd name="T19" fmla="*/ 5 h 11"/>
                <a:gd name="T20" fmla="*/ 3 w 11"/>
                <a:gd name="T21" fmla="*/ 5 h 11"/>
                <a:gd name="T22" fmla="*/ 4 w 11"/>
                <a:gd name="T23" fmla="*/ 5 h 11"/>
                <a:gd name="T24" fmla="*/ 5 w 11"/>
                <a:gd name="T25" fmla="*/ 4 h 11"/>
                <a:gd name="T26" fmla="*/ 7 w 11"/>
                <a:gd name="T27" fmla="*/ 3 h 11"/>
                <a:gd name="T28" fmla="*/ 8 w 11"/>
                <a:gd name="T29" fmla="*/ 3 h 11"/>
                <a:gd name="T30" fmla="*/ 10 w 11"/>
                <a:gd name="T31" fmla="*/ 3 h 11"/>
                <a:gd name="T32" fmla="*/ 11 w 11"/>
                <a:gd name="T33" fmla="*/ 5 h 11"/>
                <a:gd name="T34" fmla="*/ 11 w 11"/>
                <a:gd name="T35" fmla="*/ 6 h 11"/>
                <a:gd name="T36" fmla="*/ 10 w 11"/>
                <a:gd name="T37" fmla="*/ 8 h 11"/>
                <a:gd name="T38" fmla="*/ 10 w 11"/>
                <a:gd name="T39" fmla="*/ 9 h 11"/>
                <a:gd name="T40" fmla="*/ 9 w 11"/>
                <a:gd name="T41" fmla="*/ 9 h 11"/>
                <a:gd name="T42" fmla="*/ 8 w 11"/>
                <a:gd name="T43" fmla="*/ 10 h 11"/>
                <a:gd name="T44" fmla="*/ 8 w 11"/>
                <a:gd name="T45" fmla="*/ 10 h 11"/>
                <a:gd name="T46" fmla="*/ 8 w 11"/>
                <a:gd name="T47" fmla="*/ 10 h 11"/>
                <a:gd name="T48" fmla="*/ 8 w 11"/>
                <a:gd name="T49" fmla="*/ 10 h 11"/>
                <a:gd name="T50" fmla="*/ 8 w 11"/>
                <a:gd name="T51" fmla="*/ 11 h 11"/>
                <a:gd name="T52" fmla="*/ 8 w 11"/>
                <a:gd name="T53" fmla="*/ 11 h 11"/>
                <a:gd name="T54" fmla="*/ 5 w 11"/>
                <a:gd name="T55" fmla="*/ 10 h 11"/>
                <a:gd name="T56" fmla="*/ 5 w 11"/>
                <a:gd name="T57" fmla="*/ 9 h 11"/>
                <a:gd name="T58" fmla="*/ 5 w 11"/>
                <a:gd name="T59" fmla="*/ 9 h 11"/>
                <a:gd name="T60" fmla="*/ 6 w 11"/>
                <a:gd name="T61" fmla="*/ 9 h 11"/>
                <a:gd name="T62" fmla="*/ 7 w 11"/>
                <a:gd name="T63" fmla="*/ 9 h 11"/>
                <a:gd name="T64" fmla="*/ 8 w 11"/>
                <a:gd name="T65" fmla="*/ 9 h 11"/>
                <a:gd name="T66" fmla="*/ 10 w 11"/>
                <a:gd name="T67" fmla="*/ 8 h 11"/>
                <a:gd name="T68" fmla="*/ 10 w 11"/>
                <a:gd name="T69" fmla="*/ 7 h 11"/>
                <a:gd name="T70" fmla="*/ 10 w 11"/>
                <a:gd name="T71" fmla="*/ 6 h 11"/>
                <a:gd name="T72" fmla="*/ 9 w 11"/>
                <a:gd name="T73" fmla="*/ 5 h 11"/>
                <a:gd name="T74" fmla="*/ 8 w 11"/>
                <a:gd name="T75" fmla="*/ 4 h 11"/>
                <a:gd name="T76" fmla="*/ 7 w 11"/>
                <a:gd name="T77" fmla="*/ 5 h 11"/>
                <a:gd name="T78" fmla="*/ 6 w 11"/>
                <a:gd name="T79" fmla="*/ 5 h 11"/>
                <a:gd name="T80" fmla="*/ 4 w 11"/>
                <a:gd name="T81" fmla="*/ 6 h 11"/>
                <a:gd name="T82" fmla="*/ 3 w 11"/>
                <a:gd name="T83" fmla="*/ 7 h 11"/>
                <a:gd name="T84" fmla="*/ 1 w 11"/>
                <a:gd name="T85" fmla="*/ 6 h 11"/>
                <a:gd name="T86" fmla="*/ 0 w 11"/>
                <a:gd name="T87" fmla="*/ 5 h 11"/>
                <a:gd name="T88" fmla="*/ 0 w 11"/>
                <a:gd name="T89" fmla="*/ 3 h 11"/>
                <a:gd name="T90" fmla="*/ 1 w 11"/>
                <a:gd name="T91" fmla="*/ 2 h 11"/>
                <a:gd name="T92" fmla="*/ 1 w 11"/>
                <a:gd name="T93" fmla="*/ 1 h 11"/>
                <a:gd name="T94" fmla="*/ 2 w 11"/>
                <a:gd name="T95" fmla="*/ 1 h 11"/>
                <a:gd name="T96" fmla="*/ 2 w 11"/>
                <a:gd name="T97" fmla="*/ 1 h 11"/>
                <a:gd name="T98" fmla="*/ 2 w 11"/>
                <a:gd name="T99" fmla="*/ 0 h 11"/>
                <a:gd name="T100" fmla="*/ 2 w 11"/>
                <a:gd name="T101" fmla="*/ 0 h 11"/>
                <a:gd name="T102" fmla="*/ 2 w 11"/>
                <a:gd name="T103" fmla="*/ 0 h 11"/>
                <a:gd name="T104" fmla="*/ 3 w 11"/>
                <a:gd name="T10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1" h="11">
                  <a:moveTo>
                    <a:pt x="3" y="0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6" y="1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2" y="1"/>
                    <a:pt x="1" y="2"/>
                    <a:pt x="1" y="2"/>
                  </a:cubicBez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1" y="4"/>
                    <a:pt x="1" y="5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5" y="5"/>
                    <a:pt x="5" y="4"/>
                  </a:cubicBezTo>
                  <a:cubicBezTo>
                    <a:pt x="6" y="4"/>
                    <a:pt x="6" y="3"/>
                    <a:pt x="7" y="3"/>
                  </a:cubicBezTo>
                  <a:cubicBezTo>
                    <a:pt x="7" y="3"/>
                    <a:pt x="8" y="3"/>
                    <a:pt x="8" y="3"/>
                  </a:cubicBezTo>
                  <a:cubicBezTo>
                    <a:pt x="9" y="3"/>
                    <a:pt x="9" y="3"/>
                    <a:pt x="10" y="3"/>
                  </a:cubicBezTo>
                  <a:cubicBezTo>
                    <a:pt x="10" y="4"/>
                    <a:pt x="11" y="4"/>
                    <a:pt x="11" y="5"/>
                  </a:cubicBezTo>
                  <a:cubicBezTo>
                    <a:pt x="11" y="5"/>
                    <a:pt x="11" y="6"/>
                    <a:pt x="11" y="6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10" y="8"/>
                    <a:pt x="10" y="8"/>
                    <a:pt x="10" y="9"/>
                  </a:cubicBezTo>
                  <a:cubicBezTo>
                    <a:pt x="10" y="9"/>
                    <a:pt x="9" y="9"/>
                    <a:pt x="9" y="9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7" y="9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9"/>
                    <a:pt x="9" y="8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7"/>
                    <a:pt x="10" y="6"/>
                    <a:pt x="10" y="6"/>
                  </a:cubicBezTo>
                  <a:cubicBezTo>
                    <a:pt x="10" y="5"/>
                    <a:pt x="10" y="5"/>
                    <a:pt x="9" y="5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8" y="4"/>
                    <a:pt x="8" y="4"/>
                    <a:pt x="7" y="5"/>
                  </a:cubicBezTo>
                  <a:cubicBezTo>
                    <a:pt x="7" y="5"/>
                    <a:pt x="6" y="5"/>
                    <a:pt x="6" y="5"/>
                  </a:cubicBezTo>
                  <a:cubicBezTo>
                    <a:pt x="5" y="6"/>
                    <a:pt x="5" y="6"/>
                    <a:pt x="4" y="6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2" y="7"/>
                    <a:pt x="1" y="6"/>
                  </a:cubicBezTo>
                  <a:cubicBezTo>
                    <a:pt x="1" y="6"/>
                    <a:pt x="0" y="6"/>
                    <a:pt x="0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3"/>
                    <a:pt x="0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66" name="iṣļíďé"/>
            <p:cNvSpPr/>
            <p:nvPr/>
          </p:nvSpPr>
          <p:spPr bwMode="auto">
            <a:xfrm>
              <a:off x="4122738" y="3719513"/>
              <a:ext cx="36513" cy="36513"/>
            </a:xfrm>
            <a:custGeom>
              <a:avLst/>
              <a:gdLst>
                <a:gd name="T0" fmla="*/ 3 w 11"/>
                <a:gd name="T1" fmla="*/ 0 h 11"/>
                <a:gd name="T2" fmla="*/ 5 w 11"/>
                <a:gd name="T3" fmla="*/ 1 h 11"/>
                <a:gd name="T4" fmla="*/ 6 w 11"/>
                <a:gd name="T5" fmla="*/ 1 h 11"/>
                <a:gd name="T6" fmla="*/ 5 w 11"/>
                <a:gd name="T7" fmla="*/ 1 h 11"/>
                <a:gd name="T8" fmla="*/ 5 w 11"/>
                <a:gd name="T9" fmla="*/ 1 h 11"/>
                <a:gd name="T10" fmla="*/ 4 w 11"/>
                <a:gd name="T11" fmla="*/ 1 h 11"/>
                <a:gd name="T12" fmla="*/ 2 w 11"/>
                <a:gd name="T13" fmla="*/ 1 h 11"/>
                <a:gd name="T14" fmla="*/ 1 w 11"/>
                <a:gd name="T15" fmla="*/ 2 h 11"/>
                <a:gd name="T16" fmla="*/ 1 w 11"/>
                <a:gd name="T17" fmla="*/ 4 h 11"/>
                <a:gd name="T18" fmla="*/ 1 w 11"/>
                <a:gd name="T19" fmla="*/ 5 h 11"/>
                <a:gd name="T20" fmla="*/ 3 w 11"/>
                <a:gd name="T21" fmla="*/ 5 h 11"/>
                <a:gd name="T22" fmla="*/ 4 w 11"/>
                <a:gd name="T23" fmla="*/ 5 h 11"/>
                <a:gd name="T24" fmla="*/ 5 w 11"/>
                <a:gd name="T25" fmla="*/ 4 h 11"/>
                <a:gd name="T26" fmla="*/ 7 w 11"/>
                <a:gd name="T27" fmla="*/ 3 h 11"/>
                <a:gd name="T28" fmla="*/ 8 w 11"/>
                <a:gd name="T29" fmla="*/ 3 h 11"/>
                <a:gd name="T30" fmla="*/ 10 w 11"/>
                <a:gd name="T31" fmla="*/ 3 h 11"/>
                <a:gd name="T32" fmla="*/ 11 w 11"/>
                <a:gd name="T33" fmla="*/ 5 h 11"/>
                <a:gd name="T34" fmla="*/ 11 w 11"/>
                <a:gd name="T35" fmla="*/ 6 h 11"/>
                <a:gd name="T36" fmla="*/ 10 w 11"/>
                <a:gd name="T37" fmla="*/ 8 h 11"/>
                <a:gd name="T38" fmla="*/ 10 w 11"/>
                <a:gd name="T39" fmla="*/ 9 h 11"/>
                <a:gd name="T40" fmla="*/ 9 w 11"/>
                <a:gd name="T41" fmla="*/ 9 h 11"/>
                <a:gd name="T42" fmla="*/ 8 w 11"/>
                <a:gd name="T43" fmla="*/ 10 h 11"/>
                <a:gd name="T44" fmla="*/ 8 w 11"/>
                <a:gd name="T45" fmla="*/ 10 h 11"/>
                <a:gd name="T46" fmla="*/ 8 w 11"/>
                <a:gd name="T47" fmla="*/ 10 h 11"/>
                <a:gd name="T48" fmla="*/ 8 w 11"/>
                <a:gd name="T49" fmla="*/ 10 h 11"/>
                <a:gd name="T50" fmla="*/ 8 w 11"/>
                <a:gd name="T51" fmla="*/ 11 h 11"/>
                <a:gd name="T52" fmla="*/ 8 w 11"/>
                <a:gd name="T53" fmla="*/ 11 h 11"/>
                <a:gd name="T54" fmla="*/ 5 w 11"/>
                <a:gd name="T55" fmla="*/ 10 h 11"/>
                <a:gd name="T56" fmla="*/ 5 w 11"/>
                <a:gd name="T57" fmla="*/ 9 h 11"/>
                <a:gd name="T58" fmla="*/ 5 w 11"/>
                <a:gd name="T59" fmla="*/ 9 h 11"/>
                <a:gd name="T60" fmla="*/ 6 w 11"/>
                <a:gd name="T61" fmla="*/ 9 h 11"/>
                <a:gd name="T62" fmla="*/ 7 w 11"/>
                <a:gd name="T63" fmla="*/ 9 h 11"/>
                <a:gd name="T64" fmla="*/ 8 w 11"/>
                <a:gd name="T65" fmla="*/ 9 h 11"/>
                <a:gd name="T66" fmla="*/ 10 w 11"/>
                <a:gd name="T67" fmla="*/ 8 h 11"/>
                <a:gd name="T68" fmla="*/ 10 w 11"/>
                <a:gd name="T69" fmla="*/ 7 h 11"/>
                <a:gd name="T70" fmla="*/ 10 w 11"/>
                <a:gd name="T71" fmla="*/ 6 h 11"/>
                <a:gd name="T72" fmla="*/ 9 w 11"/>
                <a:gd name="T73" fmla="*/ 5 h 11"/>
                <a:gd name="T74" fmla="*/ 8 w 11"/>
                <a:gd name="T75" fmla="*/ 4 h 11"/>
                <a:gd name="T76" fmla="*/ 7 w 11"/>
                <a:gd name="T77" fmla="*/ 5 h 11"/>
                <a:gd name="T78" fmla="*/ 6 w 11"/>
                <a:gd name="T79" fmla="*/ 5 h 11"/>
                <a:gd name="T80" fmla="*/ 4 w 11"/>
                <a:gd name="T81" fmla="*/ 6 h 11"/>
                <a:gd name="T82" fmla="*/ 3 w 11"/>
                <a:gd name="T83" fmla="*/ 7 h 11"/>
                <a:gd name="T84" fmla="*/ 1 w 11"/>
                <a:gd name="T85" fmla="*/ 6 h 11"/>
                <a:gd name="T86" fmla="*/ 0 w 11"/>
                <a:gd name="T87" fmla="*/ 5 h 11"/>
                <a:gd name="T88" fmla="*/ 0 w 11"/>
                <a:gd name="T89" fmla="*/ 3 h 11"/>
                <a:gd name="T90" fmla="*/ 1 w 11"/>
                <a:gd name="T91" fmla="*/ 2 h 11"/>
                <a:gd name="T92" fmla="*/ 1 w 11"/>
                <a:gd name="T93" fmla="*/ 1 h 11"/>
                <a:gd name="T94" fmla="*/ 2 w 11"/>
                <a:gd name="T95" fmla="*/ 1 h 11"/>
                <a:gd name="T96" fmla="*/ 2 w 11"/>
                <a:gd name="T97" fmla="*/ 1 h 11"/>
                <a:gd name="T98" fmla="*/ 2 w 11"/>
                <a:gd name="T99" fmla="*/ 0 h 11"/>
                <a:gd name="T100" fmla="*/ 2 w 11"/>
                <a:gd name="T101" fmla="*/ 0 h 11"/>
                <a:gd name="T102" fmla="*/ 2 w 11"/>
                <a:gd name="T103" fmla="*/ 0 h 11"/>
                <a:gd name="T104" fmla="*/ 3 w 11"/>
                <a:gd name="T10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1" h="11">
                  <a:moveTo>
                    <a:pt x="3" y="0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6" y="1"/>
                    <a:pt x="6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2" y="1"/>
                    <a:pt x="1" y="2"/>
                    <a:pt x="1" y="2"/>
                  </a:cubicBez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1" y="4"/>
                    <a:pt x="1" y="5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5" y="5"/>
                    <a:pt x="5" y="4"/>
                  </a:cubicBezTo>
                  <a:cubicBezTo>
                    <a:pt x="6" y="4"/>
                    <a:pt x="6" y="3"/>
                    <a:pt x="7" y="3"/>
                  </a:cubicBezTo>
                  <a:cubicBezTo>
                    <a:pt x="7" y="3"/>
                    <a:pt x="8" y="3"/>
                    <a:pt x="8" y="3"/>
                  </a:cubicBezTo>
                  <a:cubicBezTo>
                    <a:pt x="9" y="3"/>
                    <a:pt x="9" y="3"/>
                    <a:pt x="10" y="3"/>
                  </a:cubicBezTo>
                  <a:cubicBezTo>
                    <a:pt x="10" y="4"/>
                    <a:pt x="11" y="4"/>
                    <a:pt x="11" y="5"/>
                  </a:cubicBezTo>
                  <a:cubicBezTo>
                    <a:pt x="11" y="5"/>
                    <a:pt x="11" y="6"/>
                    <a:pt x="11" y="6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10" y="8"/>
                    <a:pt x="10" y="8"/>
                    <a:pt x="10" y="9"/>
                  </a:cubicBezTo>
                  <a:cubicBezTo>
                    <a:pt x="10" y="9"/>
                    <a:pt x="9" y="9"/>
                    <a:pt x="9" y="9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9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7" y="9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9"/>
                    <a:pt x="9" y="8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7"/>
                    <a:pt x="10" y="6"/>
                    <a:pt x="10" y="6"/>
                  </a:cubicBezTo>
                  <a:cubicBezTo>
                    <a:pt x="10" y="5"/>
                    <a:pt x="10" y="5"/>
                    <a:pt x="9" y="5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8" y="4"/>
                    <a:pt x="8" y="4"/>
                    <a:pt x="7" y="5"/>
                  </a:cubicBezTo>
                  <a:cubicBezTo>
                    <a:pt x="7" y="5"/>
                    <a:pt x="6" y="5"/>
                    <a:pt x="6" y="5"/>
                  </a:cubicBezTo>
                  <a:cubicBezTo>
                    <a:pt x="5" y="6"/>
                    <a:pt x="5" y="6"/>
                    <a:pt x="4" y="6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2" y="7"/>
                    <a:pt x="1" y="6"/>
                  </a:cubicBezTo>
                  <a:cubicBezTo>
                    <a:pt x="1" y="6"/>
                    <a:pt x="0" y="6"/>
                    <a:pt x="0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3"/>
                    <a:pt x="0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67" name="iŝlíḍè"/>
            <p:cNvSpPr/>
            <p:nvPr/>
          </p:nvSpPr>
          <p:spPr bwMode="auto">
            <a:xfrm>
              <a:off x="4073526" y="3762375"/>
              <a:ext cx="52388" cy="44450"/>
            </a:xfrm>
            <a:custGeom>
              <a:avLst/>
              <a:gdLst>
                <a:gd name="T0" fmla="*/ 13 w 16"/>
                <a:gd name="T1" fmla="*/ 6 h 13"/>
                <a:gd name="T2" fmla="*/ 14 w 16"/>
                <a:gd name="T3" fmla="*/ 6 h 13"/>
                <a:gd name="T4" fmla="*/ 14 w 16"/>
                <a:gd name="T5" fmla="*/ 6 h 13"/>
                <a:gd name="T6" fmla="*/ 15 w 16"/>
                <a:gd name="T7" fmla="*/ 6 h 13"/>
                <a:gd name="T8" fmla="*/ 15 w 16"/>
                <a:gd name="T9" fmla="*/ 5 h 13"/>
                <a:gd name="T10" fmla="*/ 16 w 16"/>
                <a:gd name="T11" fmla="*/ 5 h 13"/>
                <a:gd name="T12" fmla="*/ 15 w 16"/>
                <a:gd name="T13" fmla="*/ 6 h 13"/>
                <a:gd name="T14" fmla="*/ 14 w 16"/>
                <a:gd name="T15" fmla="*/ 7 h 13"/>
                <a:gd name="T16" fmla="*/ 7 w 16"/>
                <a:gd name="T17" fmla="*/ 6 h 13"/>
                <a:gd name="T18" fmla="*/ 6 w 16"/>
                <a:gd name="T19" fmla="*/ 7 h 13"/>
                <a:gd name="T20" fmla="*/ 9 w 16"/>
                <a:gd name="T21" fmla="*/ 10 h 13"/>
                <a:gd name="T22" fmla="*/ 9 w 16"/>
                <a:gd name="T23" fmla="*/ 10 h 13"/>
                <a:gd name="T24" fmla="*/ 10 w 16"/>
                <a:gd name="T25" fmla="*/ 10 h 13"/>
                <a:gd name="T26" fmla="*/ 10 w 16"/>
                <a:gd name="T27" fmla="*/ 10 h 13"/>
                <a:gd name="T28" fmla="*/ 11 w 16"/>
                <a:gd name="T29" fmla="*/ 10 h 13"/>
                <a:gd name="T30" fmla="*/ 11 w 16"/>
                <a:gd name="T31" fmla="*/ 10 h 13"/>
                <a:gd name="T32" fmla="*/ 11 w 16"/>
                <a:gd name="T33" fmla="*/ 10 h 13"/>
                <a:gd name="T34" fmla="*/ 8 w 16"/>
                <a:gd name="T35" fmla="*/ 12 h 13"/>
                <a:gd name="T36" fmla="*/ 8 w 16"/>
                <a:gd name="T37" fmla="*/ 12 h 13"/>
                <a:gd name="T38" fmla="*/ 8 w 16"/>
                <a:gd name="T39" fmla="*/ 12 h 13"/>
                <a:gd name="T40" fmla="*/ 8 w 16"/>
                <a:gd name="T41" fmla="*/ 12 h 13"/>
                <a:gd name="T42" fmla="*/ 8 w 16"/>
                <a:gd name="T43" fmla="*/ 11 h 13"/>
                <a:gd name="T44" fmla="*/ 8 w 16"/>
                <a:gd name="T45" fmla="*/ 11 h 13"/>
                <a:gd name="T46" fmla="*/ 8 w 16"/>
                <a:gd name="T47" fmla="*/ 10 h 13"/>
                <a:gd name="T48" fmla="*/ 2 w 16"/>
                <a:gd name="T49" fmla="*/ 4 h 13"/>
                <a:gd name="T50" fmla="*/ 2 w 16"/>
                <a:gd name="T51" fmla="*/ 4 h 13"/>
                <a:gd name="T52" fmla="*/ 2 w 16"/>
                <a:gd name="T53" fmla="*/ 4 h 13"/>
                <a:gd name="T54" fmla="*/ 1 w 16"/>
                <a:gd name="T55" fmla="*/ 4 h 13"/>
                <a:gd name="T56" fmla="*/ 1 w 16"/>
                <a:gd name="T57" fmla="*/ 5 h 13"/>
                <a:gd name="T58" fmla="*/ 0 w 16"/>
                <a:gd name="T59" fmla="*/ 5 h 13"/>
                <a:gd name="T60" fmla="*/ 1 w 16"/>
                <a:gd name="T61" fmla="*/ 4 h 13"/>
                <a:gd name="T62" fmla="*/ 4 w 16"/>
                <a:gd name="T63" fmla="*/ 1 h 13"/>
                <a:gd name="T64" fmla="*/ 6 w 16"/>
                <a:gd name="T65" fmla="*/ 0 h 13"/>
                <a:gd name="T66" fmla="*/ 7 w 16"/>
                <a:gd name="T67" fmla="*/ 0 h 13"/>
                <a:gd name="T68" fmla="*/ 9 w 16"/>
                <a:gd name="T69" fmla="*/ 0 h 13"/>
                <a:gd name="T70" fmla="*/ 10 w 16"/>
                <a:gd name="T71" fmla="*/ 2 h 13"/>
                <a:gd name="T72" fmla="*/ 9 w 16"/>
                <a:gd name="T73" fmla="*/ 3 h 13"/>
                <a:gd name="T74" fmla="*/ 9 w 16"/>
                <a:gd name="T75" fmla="*/ 4 h 13"/>
                <a:gd name="T76" fmla="*/ 8 w 16"/>
                <a:gd name="T77" fmla="*/ 5 h 13"/>
                <a:gd name="T78" fmla="*/ 13 w 16"/>
                <a:gd name="T79" fmla="*/ 6 h 13"/>
                <a:gd name="T80" fmla="*/ 6 w 16"/>
                <a:gd name="T81" fmla="*/ 6 h 13"/>
                <a:gd name="T82" fmla="*/ 8 w 16"/>
                <a:gd name="T83" fmla="*/ 5 h 13"/>
                <a:gd name="T84" fmla="*/ 8 w 16"/>
                <a:gd name="T85" fmla="*/ 4 h 13"/>
                <a:gd name="T86" fmla="*/ 8 w 16"/>
                <a:gd name="T87" fmla="*/ 3 h 13"/>
                <a:gd name="T88" fmla="*/ 8 w 16"/>
                <a:gd name="T89" fmla="*/ 1 h 13"/>
                <a:gd name="T90" fmla="*/ 7 w 16"/>
                <a:gd name="T91" fmla="*/ 1 h 13"/>
                <a:gd name="T92" fmla="*/ 5 w 16"/>
                <a:gd name="T93" fmla="*/ 1 h 13"/>
                <a:gd name="T94" fmla="*/ 4 w 16"/>
                <a:gd name="T95" fmla="*/ 1 h 13"/>
                <a:gd name="T96" fmla="*/ 4 w 16"/>
                <a:gd name="T97" fmla="*/ 2 h 13"/>
                <a:gd name="T98" fmla="*/ 3 w 16"/>
                <a:gd name="T99" fmla="*/ 3 h 13"/>
                <a:gd name="T100" fmla="*/ 3 w 16"/>
                <a:gd name="T101" fmla="*/ 3 h 13"/>
                <a:gd name="T102" fmla="*/ 3 w 16"/>
                <a:gd name="T103" fmla="*/ 4 h 13"/>
                <a:gd name="T104" fmla="*/ 6 w 16"/>
                <a:gd name="T10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6" h="13">
                  <a:moveTo>
                    <a:pt x="13" y="6"/>
                  </a:moveTo>
                  <a:cubicBezTo>
                    <a:pt x="13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5" y="6"/>
                    <a:pt x="15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6" y="5"/>
                  </a:cubicBezTo>
                  <a:cubicBezTo>
                    <a:pt x="16" y="5"/>
                    <a:pt x="16" y="6"/>
                    <a:pt x="15" y="6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1" y="9"/>
                    <a:pt x="11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3"/>
                    <a:pt x="8" y="13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1"/>
                    <a:pt x="8" y="11"/>
                  </a:cubicBezTo>
                  <a:cubicBezTo>
                    <a:pt x="9" y="11"/>
                    <a:pt x="9" y="11"/>
                    <a:pt x="8" y="11"/>
                  </a:cubicBezTo>
                  <a:cubicBezTo>
                    <a:pt x="8" y="11"/>
                    <a:pt x="8" y="11"/>
                    <a:pt x="8" y="10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0" y="5"/>
                  </a:cubicBezTo>
                  <a:cubicBezTo>
                    <a:pt x="0" y="5"/>
                    <a:pt x="0" y="4"/>
                    <a:pt x="1" y="4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0"/>
                    <a:pt x="5" y="0"/>
                    <a:pt x="6" y="0"/>
                  </a:cubicBezTo>
                  <a:cubicBezTo>
                    <a:pt x="6" y="0"/>
                    <a:pt x="7" y="0"/>
                    <a:pt x="7" y="0"/>
                  </a:cubicBezTo>
                  <a:cubicBezTo>
                    <a:pt x="8" y="0"/>
                    <a:pt x="8" y="0"/>
                    <a:pt x="9" y="0"/>
                  </a:cubicBezTo>
                  <a:cubicBezTo>
                    <a:pt x="9" y="1"/>
                    <a:pt x="9" y="1"/>
                    <a:pt x="10" y="2"/>
                  </a:cubicBezTo>
                  <a:cubicBezTo>
                    <a:pt x="10" y="2"/>
                    <a:pt x="10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13" y="6"/>
                    <a:pt x="13" y="6"/>
                    <a:pt x="13" y="6"/>
                  </a:cubicBezTo>
                  <a:close/>
                  <a:moveTo>
                    <a:pt x="6" y="6"/>
                  </a:move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9" y="3"/>
                    <a:pt x="8" y="3"/>
                  </a:cubicBezTo>
                  <a:cubicBezTo>
                    <a:pt x="8" y="2"/>
                    <a:pt x="8" y="2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5" y="1"/>
                    <a:pt x="5" y="1"/>
                    <a:pt x="4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lnTo>
                    <a:pt x="6" y="6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68" name="iśļïḋé"/>
            <p:cNvSpPr/>
            <p:nvPr/>
          </p:nvSpPr>
          <p:spPr bwMode="auto">
            <a:xfrm>
              <a:off x="4073526" y="3762375"/>
              <a:ext cx="52388" cy="44450"/>
            </a:xfrm>
            <a:custGeom>
              <a:avLst/>
              <a:gdLst>
                <a:gd name="T0" fmla="*/ 13 w 16"/>
                <a:gd name="T1" fmla="*/ 6 h 13"/>
                <a:gd name="T2" fmla="*/ 14 w 16"/>
                <a:gd name="T3" fmla="*/ 6 h 13"/>
                <a:gd name="T4" fmla="*/ 14 w 16"/>
                <a:gd name="T5" fmla="*/ 6 h 13"/>
                <a:gd name="T6" fmla="*/ 15 w 16"/>
                <a:gd name="T7" fmla="*/ 6 h 13"/>
                <a:gd name="T8" fmla="*/ 15 w 16"/>
                <a:gd name="T9" fmla="*/ 5 h 13"/>
                <a:gd name="T10" fmla="*/ 16 w 16"/>
                <a:gd name="T11" fmla="*/ 5 h 13"/>
                <a:gd name="T12" fmla="*/ 15 w 16"/>
                <a:gd name="T13" fmla="*/ 6 h 13"/>
                <a:gd name="T14" fmla="*/ 14 w 16"/>
                <a:gd name="T15" fmla="*/ 7 h 13"/>
                <a:gd name="T16" fmla="*/ 7 w 16"/>
                <a:gd name="T17" fmla="*/ 6 h 13"/>
                <a:gd name="T18" fmla="*/ 6 w 16"/>
                <a:gd name="T19" fmla="*/ 7 h 13"/>
                <a:gd name="T20" fmla="*/ 9 w 16"/>
                <a:gd name="T21" fmla="*/ 10 h 13"/>
                <a:gd name="T22" fmla="*/ 9 w 16"/>
                <a:gd name="T23" fmla="*/ 10 h 13"/>
                <a:gd name="T24" fmla="*/ 10 w 16"/>
                <a:gd name="T25" fmla="*/ 10 h 13"/>
                <a:gd name="T26" fmla="*/ 10 w 16"/>
                <a:gd name="T27" fmla="*/ 10 h 13"/>
                <a:gd name="T28" fmla="*/ 11 w 16"/>
                <a:gd name="T29" fmla="*/ 10 h 13"/>
                <a:gd name="T30" fmla="*/ 11 w 16"/>
                <a:gd name="T31" fmla="*/ 10 h 13"/>
                <a:gd name="T32" fmla="*/ 11 w 16"/>
                <a:gd name="T33" fmla="*/ 10 h 13"/>
                <a:gd name="T34" fmla="*/ 8 w 16"/>
                <a:gd name="T35" fmla="*/ 12 h 13"/>
                <a:gd name="T36" fmla="*/ 8 w 16"/>
                <a:gd name="T37" fmla="*/ 12 h 13"/>
                <a:gd name="T38" fmla="*/ 8 w 16"/>
                <a:gd name="T39" fmla="*/ 12 h 13"/>
                <a:gd name="T40" fmla="*/ 8 w 16"/>
                <a:gd name="T41" fmla="*/ 12 h 13"/>
                <a:gd name="T42" fmla="*/ 8 w 16"/>
                <a:gd name="T43" fmla="*/ 11 h 13"/>
                <a:gd name="T44" fmla="*/ 8 w 16"/>
                <a:gd name="T45" fmla="*/ 11 h 13"/>
                <a:gd name="T46" fmla="*/ 8 w 16"/>
                <a:gd name="T47" fmla="*/ 10 h 13"/>
                <a:gd name="T48" fmla="*/ 2 w 16"/>
                <a:gd name="T49" fmla="*/ 4 h 13"/>
                <a:gd name="T50" fmla="*/ 2 w 16"/>
                <a:gd name="T51" fmla="*/ 4 h 13"/>
                <a:gd name="T52" fmla="*/ 2 w 16"/>
                <a:gd name="T53" fmla="*/ 4 h 13"/>
                <a:gd name="T54" fmla="*/ 1 w 16"/>
                <a:gd name="T55" fmla="*/ 4 h 13"/>
                <a:gd name="T56" fmla="*/ 1 w 16"/>
                <a:gd name="T57" fmla="*/ 5 h 13"/>
                <a:gd name="T58" fmla="*/ 0 w 16"/>
                <a:gd name="T59" fmla="*/ 5 h 13"/>
                <a:gd name="T60" fmla="*/ 1 w 16"/>
                <a:gd name="T61" fmla="*/ 4 h 13"/>
                <a:gd name="T62" fmla="*/ 4 w 16"/>
                <a:gd name="T63" fmla="*/ 1 h 13"/>
                <a:gd name="T64" fmla="*/ 6 w 16"/>
                <a:gd name="T65" fmla="*/ 0 h 13"/>
                <a:gd name="T66" fmla="*/ 7 w 16"/>
                <a:gd name="T67" fmla="*/ 0 h 13"/>
                <a:gd name="T68" fmla="*/ 9 w 16"/>
                <a:gd name="T69" fmla="*/ 0 h 13"/>
                <a:gd name="T70" fmla="*/ 10 w 16"/>
                <a:gd name="T71" fmla="*/ 2 h 13"/>
                <a:gd name="T72" fmla="*/ 9 w 16"/>
                <a:gd name="T73" fmla="*/ 3 h 13"/>
                <a:gd name="T74" fmla="*/ 9 w 16"/>
                <a:gd name="T75" fmla="*/ 4 h 13"/>
                <a:gd name="T76" fmla="*/ 8 w 16"/>
                <a:gd name="T77" fmla="*/ 5 h 13"/>
                <a:gd name="T78" fmla="*/ 13 w 16"/>
                <a:gd name="T79" fmla="*/ 6 h 13"/>
                <a:gd name="T80" fmla="*/ 6 w 16"/>
                <a:gd name="T81" fmla="*/ 6 h 13"/>
                <a:gd name="T82" fmla="*/ 8 w 16"/>
                <a:gd name="T83" fmla="*/ 5 h 13"/>
                <a:gd name="T84" fmla="*/ 8 w 16"/>
                <a:gd name="T85" fmla="*/ 4 h 13"/>
                <a:gd name="T86" fmla="*/ 8 w 16"/>
                <a:gd name="T87" fmla="*/ 3 h 13"/>
                <a:gd name="T88" fmla="*/ 8 w 16"/>
                <a:gd name="T89" fmla="*/ 1 h 13"/>
                <a:gd name="T90" fmla="*/ 7 w 16"/>
                <a:gd name="T91" fmla="*/ 1 h 13"/>
                <a:gd name="T92" fmla="*/ 5 w 16"/>
                <a:gd name="T93" fmla="*/ 1 h 13"/>
                <a:gd name="T94" fmla="*/ 4 w 16"/>
                <a:gd name="T95" fmla="*/ 1 h 13"/>
                <a:gd name="T96" fmla="*/ 4 w 16"/>
                <a:gd name="T97" fmla="*/ 2 h 13"/>
                <a:gd name="T98" fmla="*/ 3 w 16"/>
                <a:gd name="T99" fmla="*/ 3 h 13"/>
                <a:gd name="T100" fmla="*/ 3 w 16"/>
                <a:gd name="T101" fmla="*/ 3 h 13"/>
                <a:gd name="T102" fmla="*/ 3 w 16"/>
                <a:gd name="T103" fmla="*/ 4 h 13"/>
                <a:gd name="T104" fmla="*/ 6 w 16"/>
                <a:gd name="T10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6" h="13">
                  <a:moveTo>
                    <a:pt x="13" y="6"/>
                  </a:moveTo>
                  <a:cubicBezTo>
                    <a:pt x="13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5" y="6"/>
                    <a:pt x="15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6" y="5"/>
                  </a:cubicBezTo>
                  <a:cubicBezTo>
                    <a:pt x="16" y="5"/>
                    <a:pt x="16" y="6"/>
                    <a:pt x="15" y="6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1" y="9"/>
                    <a:pt x="11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3"/>
                    <a:pt x="8" y="13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0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0" y="5"/>
                  </a:cubicBezTo>
                  <a:cubicBezTo>
                    <a:pt x="0" y="5"/>
                    <a:pt x="0" y="4"/>
                    <a:pt x="1" y="4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0"/>
                    <a:pt x="5" y="0"/>
                    <a:pt x="6" y="0"/>
                  </a:cubicBezTo>
                  <a:cubicBezTo>
                    <a:pt x="6" y="0"/>
                    <a:pt x="7" y="0"/>
                    <a:pt x="7" y="0"/>
                  </a:cubicBezTo>
                  <a:cubicBezTo>
                    <a:pt x="8" y="0"/>
                    <a:pt x="8" y="0"/>
                    <a:pt x="9" y="0"/>
                  </a:cubicBezTo>
                  <a:cubicBezTo>
                    <a:pt x="9" y="1"/>
                    <a:pt x="9" y="1"/>
                    <a:pt x="10" y="2"/>
                  </a:cubicBezTo>
                  <a:cubicBezTo>
                    <a:pt x="10" y="2"/>
                    <a:pt x="10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13" y="6"/>
                    <a:pt x="13" y="6"/>
                    <a:pt x="13" y="6"/>
                  </a:cubicBezTo>
                  <a:close/>
                  <a:moveTo>
                    <a:pt x="6" y="6"/>
                  </a:move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9" y="3"/>
                    <a:pt x="8" y="3"/>
                  </a:cubicBezTo>
                  <a:cubicBezTo>
                    <a:pt x="8" y="2"/>
                    <a:pt x="8" y="2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5" y="1"/>
                    <a:pt x="5" y="1"/>
                    <a:pt x="4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lnTo>
                    <a:pt x="6" y="6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69" name="ïşḻîde"/>
            <p:cNvSpPr/>
            <p:nvPr/>
          </p:nvSpPr>
          <p:spPr bwMode="auto">
            <a:xfrm>
              <a:off x="4156076" y="3673475"/>
              <a:ext cx="39688" cy="30163"/>
            </a:xfrm>
            <a:custGeom>
              <a:avLst/>
              <a:gdLst>
                <a:gd name="T0" fmla="*/ 10 w 12"/>
                <a:gd name="T1" fmla="*/ 7 h 9"/>
                <a:gd name="T2" fmla="*/ 2 w 12"/>
                <a:gd name="T3" fmla="*/ 3 h 9"/>
                <a:gd name="T4" fmla="*/ 2 w 12"/>
                <a:gd name="T5" fmla="*/ 3 h 9"/>
                <a:gd name="T6" fmla="*/ 1 w 12"/>
                <a:gd name="T7" fmla="*/ 3 h 9"/>
                <a:gd name="T8" fmla="*/ 1 w 12"/>
                <a:gd name="T9" fmla="*/ 3 h 9"/>
                <a:gd name="T10" fmla="*/ 1 w 12"/>
                <a:gd name="T11" fmla="*/ 3 h 9"/>
                <a:gd name="T12" fmla="*/ 1 w 12"/>
                <a:gd name="T13" fmla="*/ 3 h 9"/>
                <a:gd name="T14" fmla="*/ 0 w 12"/>
                <a:gd name="T15" fmla="*/ 3 h 9"/>
                <a:gd name="T16" fmla="*/ 2 w 12"/>
                <a:gd name="T17" fmla="*/ 0 h 9"/>
                <a:gd name="T18" fmla="*/ 3 w 12"/>
                <a:gd name="T19" fmla="*/ 0 h 9"/>
                <a:gd name="T20" fmla="*/ 3 w 12"/>
                <a:gd name="T21" fmla="*/ 0 h 9"/>
                <a:gd name="T22" fmla="*/ 3 w 12"/>
                <a:gd name="T23" fmla="*/ 0 h 9"/>
                <a:gd name="T24" fmla="*/ 2 w 12"/>
                <a:gd name="T25" fmla="*/ 1 h 9"/>
                <a:gd name="T26" fmla="*/ 2 w 12"/>
                <a:gd name="T27" fmla="*/ 1 h 9"/>
                <a:gd name="T28" fmla="*/ 3 w 12"/>
                <a:gd name="T29" fmla="*/ 2 h 9"/>
                <a:gd name="T30" fmla="*/ 10 w 12"/>
                <a:gd name="T31" fmla="*/ 6 h 9"/>
                <a:gd name="T32" fmla="*/ 11 w 12"/>
                <a:gd name="T33" fmla="*/ 6 h 9"/>
                <a:gd name="T34" fmla="*/ 11 w 12"/>
                <a:gd name="T35" fmla="*/ 6 h 9"/>
                <a:gd name="T36" fmla="*/ 11 w 12"/>
                <a:gd name="T37" fmla="*/ 5 h 9"/>
                <a:gd name="T38" fmla="*/ 12 w 12"/>
                <a:gd name="T39" fmla="*/ 5 h 9"/>
                <a:gd name="T40" fmla="*/ 12 w 12"/>
                <a:gd name="T41" fmla="*/ 5 h 9"/>
                <a:gd name="T42" fmla="*/ 12 w 12"/>
                <a:gd name="T43" fmla="*/ 5 h 9"/>
                <a:gd name="T44" fmla="*/ 10 w 12"/>
                <a:gd name="T45" fmla="*/ 9 h 9"/>
                <a:gd name="T46" fmla="*/ 10 w 12"/>
                <a:gd name="T47" fmla="*/ 9 h 9"/>
                <a:gd name="T48" fmla="*/ 10 w 12"/>
                <a:gd name="T49" fmla="*/ 8 h 9"/>
                <a:gd name="T50" fmla="*/ 10 w 12"/>
                <a:gd name="T51" fmla="*/ 8 h 9"/>
                <a:gd name="T52" fmla="*/ 10 w 12"/>
                <a:gd name="T53" fmla="*/ 8 h 9"/>
                <a:gd name="T54" fmla="*/ 10 w 12"/>
                <a:gd name="T55" fmla="*/ 7 h 9"/>
                <a:gd name="T56" fmla="*/ 10 w 12"/>
                <a:gd name="T5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" h="9">
                  <a:moveTo>
                    <a:pt x="10" y="7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1" y="4"/>
                    <a:pt x="1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3" y="1"/>
                    <a:pt x="3" y="2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9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70" name="ïšḷíḍe"/>
            <p:cNvSpPr/>
            <p:nvPr/>
          </p:nvSpPr>
          <p:spPr bwMode="auto">
            <a:xfrm>
              <a:off x="4156076" y="3673475"/>
              <a:ext cx="39688" cy="30163"/>
            </a:xfrm>
            <a:custGeom>
              <a:avLst/>
              <a:gdLst>
                <a:gd name="T0" fmla="*/ 10 w 12"/>
                <a:gd name="T1" fmla="*/ 7 h 9"/>
                <a:gd name="T2" fmla="*/ 2 w 12"/>
                <a:gd name="T3" fmla="*/ 3 h 9"/>
                <a:gd name="T4" fmla="*/ 2 w 12"/>
                <a:gd name="T5" fmla="*/ 3 h 9"/>
                <a:gd name="T6" fmla="*/ 1 w 12"/>
                <a:gd name="T7" fmla="*/ 3 h 9"/>
                <a:gd name="T8" fmla="*/ 1 w 12"/>
                <a:gd name="T9" fmla="*/ 3 h 9"/>
                <a:gd name="T10" fmla="*/ 1 w 12"/>
                <a:gd name="T11" fmla="*/ 3 h 9"/>
                <a:gd name="T12" fmla="*/ 1 w 12"/>
                <a:gd name="T13" fmla="*/ 3 h 9"/>
                <a:gd name="T14" fmla="*/ 0 w 12"/>
                <a:gd name="T15" fmla="*/ 3 h 9"/>
                <a:gd name="T16" fmla="*/ 2 w 12"/>
                <a:gd name="T17" fmla="*/ 0 h 9"/>
                <a:gd name="T18" fmla="*/ 3 w 12"/>
                <a:gd name="T19" fmla="*/ 0 h 9"/>
                <a:gd name="T20" fmla="*/ 3 w 12"/>
                <a:gd name="T21" fmla="*/ 0 h 9"/>
                <a:gd name="T22" fmla="*/ 3 w 12"/>
                <a:gd name="T23" fmla="*/ 0 h 9"/>
                <a:gd name="T24" fmla="*/ 2 w 12"/>
                <a:gd name="T25" fmla="*/ 1 h 9"/>
                <a:gd name="T26" fmla="*/ 2 w 12"/>
                <a:gd name="T27" fmla="*/ 1 h 9"/>
                <a:gd name="T28" fmla="*/ 3 w 12"/>
                <a:gd name="T29" fmla="*/ 2 h 9"/>
                <a:gd name="T30" fmla="*/ 10 w 12"/>
                <a:gd name="T31" fmla="*/ 6 h 9"/>
                <a:gd name="T32" fmla="*/ 11 w 12"/>
                <a:gd name="T33" fmla="*/ 6 h 9"/>
                <a:gd name="T34" fmla="*/ 11 w 12"/>
                <a:gd name="T35" fmla="*/ 6 h 9"/>
                <a:gd name="T36" fmla="*/ 11 w 12"/>
                <a:gd name="T37" fmla="*/ 5 h 9"/>
                <a:gd name="T38" fmla="*/ 12 w 12"/>
                <a:gd name="T39" fmla="*/ 5 h 9"/>
                <a:gd name="T40" fmla="*/ 12 w 12"/>
                <a:gd name="T41" fmla="*/ 5 h 9"/>
                <a:gd name="T42" fmla="*/ 12 w 12"/>
                <a:gd name="T43" fmla="*/ 5 h 9"/>
                <a:gd name="T44" fmla="*/ 10 w 12"/>
                <a:gd name="T45" fmla="*/ 9 h 9"/>
                <a:gd name="T46" fmla="*/ 10 w 12"/>
                <a:gd name="T47" fmla="*/ 9 h 9"/>
                <a:gd name="T48" fmla="*/ 10 w 12"/>
                <a:gd name="T49" fmla="*/ 8 h 9"/>
                <a:gd name="T50" fmla="*/ 10 w 12"/>
                <a:gd name="T51" fmla="*/ 8 h 9"/>
                <a:gd name="T52" fmla="*/ 10 w 12"/>
                <a:gd name="T53" fmla="*/ 8 h 9"/>
                <a:gd name="T54" fmla="*/ 10 w 12"/>
                <a:gd name="T55" fmla="*/ 7 h 9"/>
                <a:gd name="T56" fmla="*/ 10 w 12"/>
                <a:gd name="T5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" h="9">
                  <a:moveTo>
                    <a:pt x="10" y="7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1" y="4"/>
                    <a:pt x="1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3" y="1"/>
                    <a:pt x="3" y="2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9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71" name="iṥļîḑè"/>
            <p:cNvSpPr/>
            <p:nvPr/>
          </p:nvSpPr>
          <p:spPr bwMode="auto">
            <a:xfrm>
              <a:off x="4192588" y="3616325"/>
              <a:ext cx="42863" cy="33338"/>
            </a:xfrm>
            <a:custGeom>
              <a:avLst/>
              <a:gdLst>
                <a:gd name="T0" fmla="*/ 0 w 13"/>
                <a:gd name="T1" fmla="*/ 8 h 10"/>
                <a:gd name="T2" fmla="*/ 4 w 13"/>
                <a:gd name="T3" fmla="*/ 0 h 10"/>
                <a:gd name="T4" fmla="*/ 6 w 13"/>
                <a:gd name="T5" fmla="*/ 0 h 10"/>
                <a:gd name="T6" fmla="*/ 6 w 13"/>
                <a:gd name="T7" fmla="*/ 0 h 10"/>
                <a:gd name="T8" fmla="*/ 6 w 13"/>
                <a:gd name="T9" fmla="*/ 0 h 10"/>
                <a:gd name="T10" fmla="*/ 6 w 13"/>
                <a:gd name="T11" fmla="*/ 0 h 10"/>
                <a:gd name="T12" fmla="*/ 5 w 13"/>
                <a:gd name="T13" fmla="*/ 1 h 10"/>
                <a:gd name="T14" fmla="*/ 4 w 13"/>
                <a:gd name="T15" fmla="*/ 1 h 10"/>
                <a:gd name="T16" fmla="*/ 3 w 13"/>
                <a:gd name="T17" fmla="*/ 2 h 10"/>
                <a:gd name="T18" fmla="*/ 3 w 13"/>
                <a:gd name="T19" fmla="*/ 3 h 10"/>
                <a:gd name="T20" fmla="*/ 3 w 13"/>
                <a:gd name="T21" fmla="*/ 3 h 10"/>
                <a:gd name="T22" fmla="*/ 3 w 13"/>
                <a:gd name="T23" fmla="*/ 3 h 10"/>
                <a:gd name="T24" fmla="*/ 4 w 13"/>
                <a:gd name="T25" fmla="*/ 4 h 10"/>
                <a:gd name="T26" fmla="*/ 11 w 13"/>
                <a:gd name="T27" fmla="*/ 7 h 10"/>
                <a:gd name="T28" fmla="*/ 12 w 13"/>
                <a:gd name="T29" fmla="*/ 7 h 10"/>
                <a:gd name="T30" fmla="*/ 12 w 13"/>
                <a:gd name="T31" fmla="*/ 7 h 10"/>
                <a:gd name="T32" fmla="*/ 12 w 13"/>
                <a:gd name="T33" fmla="*/ 6 h 10"/>
                <a:gd name="T34" fmla="*/ 13 w 13"/>
                <a:gd name="T35" fmla="*/ 6 h 10"/>
                <a:gd name="T36" fmla="*/ 13 w 13"/>
                <a:gd name="T37" fmla="*/ 5 h 10"/>
                <a:gd name="T38" fmla="*/ 13 w 13"/>
                <a:gd name="T39" fmla="*/ 6 h 10"/>
                <a:gd name="T40" fmla="*/ 12 w 13"/>
                <a:gd name="T41" fmla="*/ 10 h 10"/>
                <a:gd name="T42" fmla="*/ 11 w 13"/>
                <a:gd name="T43" fmla="*/ 10 h 10"/>
                <a:gd name="T44" fmla="*/ 11 w 13"/>
                <a:gd name="T45" fmla="*/ 9 h 10"/>
                <a:gd name="T46" fmla="*/ 11 w 13"/>
                <a:gd name="T47" fmla="*/ 9 h 10"/>
                <a:gd name="T48" fmla="*/ 11 w 13"/>
                <a:gd name="T49" fmla="*/ 8 h 10"/>
                <a:gd name="T50" fmla="*/ 11 w 13"/>
                <a:gd name="T51" fmla="*/ 8 h 10"/>
                <a:gd name="T52" fmla="*/ 11 w 13"/>
                <a:gd name="T53" fmla="*/ 8 h 10"/>
                <a:gd name="T54" fmla="*/ 3 w 13"/>
                <a:gd name="T55" fmla="*/ 5 h 10"/>
                <a:gd name="T56" fmla="*/ 2 w 13"/>
                <a:gd name="T57" fmla="*/ 5 h 10"/>
                <a:gd name="T58" fmla="*/ 2 w 13"/>
                <a:gd name="T59" fmla="*/ 5 h 10"/>
                <a:gd name="T60" fmla="*/ 2 w 13"/>
                <a:gd name="T61" fmla="*/ 5 h 10"/>
                <a:gd name="T62" fmla="*/ 2 w 13"/>
                <a:gd name="T63" fmla="*/ 6 h 10"/>
                <a:gd name="T64" fmla="*/ 2 w 13"/>
                <a:gd name="T65" fmla="*/ 7 h 10"/>
                <a:gd name="T66" fmla="*/ 2 w 13"/>
                <a:gd name="T67" fmla="*/ 8 h 10"/>
                <a:gd name="T68" fmla="*/ 2 w 13"/>
                <a:gd name="T69" fmla="*/ 8 h 10"/>
                <a:gd name="T70" fmla="*/ 3 w 13"/>
                <a:gd name="T71" fmla="*/ 9 h 10"/>
                <a:gd name="T72" fmla="*/ 3 w 13"/>
                <a:gd name="T73" fmla="*/ 9 h 10"/>
                <a:gd name="T74" fmla="*/ 3 w 13"/>
                <a:gd name="T75" fmla="*/ 9 h 10"/>
                <a:gd name="T76" fmla="*/ 0 w 13"/>
                <a:gd name="T7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" h="10">
                  <a:moveTo>
                    <a:pt x="0" y="8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1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4" y="1"/>
                    <a:pt x="3" y="1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4" y="4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0"/>
                    <a:pt x="11" y="10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9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7"/>
                    <a:pt x="2" y="7"/>
                  </a:cubicBezTo>
                  <a:cubicBezTo>
                    <a:pt x="2" y="7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72" name="i$1iďé"/>
            <p:cNvSpPr/>
            <p:nvPr/>
          </p:nvSpPr>
          <p:spPr bwMode="auto">
            <a:xfrm>
              <a:off x="4192588" y="3616325"/>
              <a:ext cx="42863" cy="33338"/>
            </a:xfrm>
            <a:custGeom>
              <a:avLst/>
              <a:gdLst>
                <a:gd name="T0" fmla="*/ 0 w 13"/>
                <a:gd name="T1" fmla="*/ 8 h 10"/>
                <a:gd name="T2" fmla="*/ 4 w 13"/>
                <a:gd name="T3" fmla="*/ 0 h 10"/>
                <a:gd name="T4" fmla="*/ 6 w 13"/>
                <a:gd name="T5" fmla="*/ 0 h 10"/>
                <a:gd name="T6" fmla="*/ 6 w 13"/>
                <a:gd name="T7" fmla="*/ 0 h 10"/>
                <a:gd name="T8" fmla="*/ 6 w 13"/>
                <a:gd name="T9" fmla="*/ 0 h 10"/>
                <a:gd name="T10" fmla="*/ 6 w 13"/>
                <a:gd name="T11" fmla="*/ 0 h 10"/>
                <a:gd name="T12" fmla="*/ 5 w 13"/>
                <a:gd name="T13" fmla="*/ 1 h 10"/>
                <a:gd name="T14" fmla="*/ 4 w 13"/>
                <a:gd name="T15" fmla="*/ 1 h 10"/>
                <a:gd name="T16" fmla="*/ 3 w 13"/>
                <a:gd name="T17" fmla="*/ 2 h 10"/>
                <a:gd name="T18" fmla="*/ 3 w 13"/>
                <a:gd name="T19" fmla="*/ 3 h 10"/>
                <a:gd name="T20" fmla="*/ 3 w 13"/>
                <a:gd name="T21" fmla="*/ 3 h 10"/>
                <a:gd name="T22" fmla="*/ 3 w 13"/>
                <a:gd name="T23" fmla="*/ 3 h 10"/>
                <a:gd name="T24" fmla="*/ 4 w 13"/>
                <a:gd name="T25" fmla="*/ 4 h 10"/>
                <a:gd name="T26" fmla="*/ 11 w 13"/>
                <a:gd name="T27" fmla="*/ 7 h 10"/>
                <a:gd name="T28" fmla="*/ 12 w 13"/>
                <a:gd name="T29" fmla="*/ 7 h 10"/>
                <a:gd name="T30" fmla="*/ 12 w 13"/>
                <a:gd name="T31" fmla="*/ 7 h 10"/>
                <a:gd name="T32" fmla="*/ 12 w 13"/>
                <a:gd name="T33" fmla="*/ 6 h 10"/>
                <a:gd name="T34" fmla="*/ 13 w 13"/>
                <a:gd name="T35" fmla="*/ 6 h 10"/>
                <a:gd name="T36" fmla="*/ 13 w 13"/>
                <a:gd name="T37" fmla="*/ 5 h 10"/>
                <a:gd name="T38" fmla="*/ 13 w 13"/>
                <a:gd name="T39" fmla="*/ 6 h 10"/>
                <a:gd name="T40" fmla="*/ 12 w 13"/>
                <a:gd name="T41" fmla="*/ 10 h 10"/>
                <a:gd name="T42" fmla="*/ 11 w 13"/>
                <a:gd name="T43" fmla="*/ 10 h 10"/>
                <a:gd name="T44" fmla="*/ 11 w 13"/>
                <a:gd name="T45" fmla="*/ 9 h 10"/>
                <a:gd name="T46" fmla="*/ 11 w 13"/>
                <a:gd name="T47" fmla="*/ 9 h 10"/>
                <a:gd name="T48" fmla="*/ 11 w 13"/>
                <a:gd name="T49" fmla="*/ 8 h 10"/>
                <a:gd name="T50" fmla="*/ 11 w 13"/>
                <a:gd name="T51" fmla="*/ 8 h 10"/>
                <a:gd name="T52" fmla="*/ 11 w 13"/>
                <a:gd name="T53" fmla="*/ 8 h 10"/>
                <a:gd name="T54" fmla="*/ 3 w 13"/>
                <a:gd name="T55" fmla="*/ 5 h 10"/>
                <a:gd name="T56" fmla="*/ 2 w 13"/>
                <a:gd name="T57" fmla="*/ 5 h 10"/>
                <a:gd name="T58" fmla="*/ 2 w 13"/>
                <a:gd name="T59" fmla="*/ 5 h 10"/>
                <a:gd name="T60" fmla="*/ 2 w 13"/>
                <a:gd name="T61" fmla="*/ 5 h 10"/>
                <a:gd name="T62" fmla="*/ 2 w 13"/>
                <a:gd name="T63" fmla="*/ 6 h 10"/>
                <a:gd name="T64" fmla="*/ 2 w 13"/>
                <a:gd name="T65" fmla="*/ 7 h 10"/>
                <a:gd name="T66" fmla="*/ 2 w 13"/>
                <a:gd name="T67" fmla="*/ 8 h 10"/>
                <a:gd name="T68" fmla="*/ 2 w 13"/>
                <a:gd name="T69" fmla="*/ 8 h 10"/>
                <a:gd name="T70" fmla="*/ 3 w 13"/>
                <a:gd name="T71" fmla="*/ 9 h 10"/>
                <a:gd name="T72" fmla="*/ 3 w 13"/>
                <a:gd name="T73" fmla="*/ 9 h 10"/>
                <a:gd name="T74" fmla="*/ 3 w 13"/>
                <a:gd name="T75" fmla="*/ 9 h 10"/>
                <a:gd name="T76" fmla="*/ 0 w 13"/>
                <a:gd name="T7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" h="10">
                  <a:moveTo>
                    <a:pt x="0" y="8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5" y="1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4" y="1"/>
                    <a:pt x="3" y="1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4" y="4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6"/>
                    <a:pt x="13" y="6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0"/>
                    <a:pt x="11" y="10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7"/>
                    <a:pt x="2" y="7"/>
                  </a:cubicBezTo>
                  <a:cubicBezTo>
                    <a:pt x="2" y="7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73" name="íŝḷïďè"/>
            <p:cNvSpPr/>
            <p:nvPr/>
          </p:nvSpPr>
          <p:spPr bwMode="auto">
            <a:xfrm>
              <a:off x="4217988" y="3549650"/>
              <a:ext cx="42863" cy="33338"/>
            </a:xfrm>
            <a:custGeom>
              <a:avLst/>
              <a:gdLst>
                <a:gd name="T0" fmla="*/ 8 w 13"/>
                <a:gd name="T1" fmla="*/ 6 h 10"/>
                <a:gd name="T2" fmla="*/ 4 w 13"/>
                <a:gd name="T3" fmla="*/ 2 h 10"/>
                <a:gd name="T4" fmla="*/ 3 w 13"/>
                <a:gd name="T5" fmla="*/ 2 h 10"/>
                <a:gd name="T6" fmla="*/ 3 w 13"/>
                <a:gd name="T7" fmla="*/ 2 h 10"/>
                <a:gd name="T8" fmla="*/ 3 w 13"/>
                <a:gd name="T9" fmla="*/ 3 h 10"/>
                <a:gd name="T10" fmla="*/ 3 w 13"/>
                <a:gd name="T11" fmla="*/ 4 h 10"/>
                <a:gd name="T12" fmla="*/ 2 w 13"/>
                <a:gd name="T13" fmla="*/ 4 h 10"/>
                <a:gd name="T14" fmla="*/ 2 w 13"/>
                <a:gd name="T15" fmla="*/ 3 h 10"/>
                <a:gd name="T16" fmla="*/ 3 w 13"/>
                <a:gd name="T17" fmla="*/ 0 h 10"/>
                <a:gd name="T18" fmla="*/ 3 w 13"/>
                <a:gd name="T19" fmla="*/ 0 h 10"/>
                <a:gd name="T20" fmla="*/ 4 w 13"/>
                <a:gd name="T21" fmla="*/ 0 h 10"/>
                <a:gd name="T22" fmla="*/ 4 w 13"/>
                <a:gd name="T23" fmla="*/ 0 h 10"/>
                <a:gd name="T24" fmla="*/ 4 w 13"/>
                <a:gd name="T25" fmla="*/ 1 h 10"/>
                <a:gd name="T26" fmla="*/ 4 w 13"/>
                <a:gd name="T27" fmla="*/ 2 h 10"/>
                <a:gd name="T28" fmla="*/ 4 w 13"/>
                <a:gd name="T29" fmla="*/ 2 h 10"/>
                <a:gd name="T30" fmla="*/ 8 w 13"/>
                <a:gd name="T31" fmla="*/ 6 h 10"/>
                <a:gd name="T32" fmla="*/ 11 w 13"/>
                <a:gd name="T33" fmla="*/ 7 h 10"/>
                <a:gd name="T34" fmla="*/ 12 w 13"/>
                <a:gd name="T35" fmla="*/ 7 h 10"/>
                <a:gd name="T36" fmla="*/ 12 w 13"/>
                <a:gd name="T37" fmla="*/ 7 h 10"/>
                <a:gd name="T38" fmla="*/ 12 w 13"/>
                <a:gd name="T39" fmla="*/ 7 h 10"/>
                <a:gd name="T40" fmla="*/ 12 w 13"/>
                <a:gd name="T41" fmla="*/ 6 h 10"/>
                <a:gd name="T42" fmla="*/ 13 w 13"/>
                <a:gd name="T43" fmla="*/ 6 h 10"/>
                <a:gd name="T44" fmla="*/ 13 w 13"/>
                <a:gd name="T45" fmla="*/ 6 h 10"/>
                <a:gd name="T46" fmla="*/ 12 w 13"/>
                <a:gd name="T47" fmla="*/ 10 h 10"/>
                <a:gd name="T48" fmla="*/ 12 w 13"/>
                <a:gd name="T49" fmla="*/ 10 h 10"/>
                <a:gd name="T50" fmla="*/ 11 w 13"/>
                <a:gd name="T51" fmla="*/ 10 h 10"/>
                <a:gd name="T52" fmla="*/ 12 w 13"/>
                <a:gd name="T53" fmla="*/ 9 h 10"/>
                <a:gd name="T54" fmla="*/ 12 w 13"/>
                <a:gd name="T55" fmla="*/ 9 h 10"/>
                <a:gd name="T56" fmla="*/ 11 w 13"/>
                <a:gd name="T57" fmla="*/ 9 h 10"/>
                <a:gd name="T58" fmla="*/ 11 w 13"/>
                <a:gd name="T59" fmla="*/ 8 h 10"/>
                <a:gd name="T60" fmla="*/ 8 w 13"/>
                <a:gd name="T61" fmla="*/ 7 h 10"/>
                <a:gd name="T62" fmla="*/ 2 w 13"/>
                <a:gd name="T63" fmla="*/ 9 h 10"/>
                <a:gd name="T64" fmla="*/ 2 w 13"/>
                <a:gd name="T65" fmla="*/ 9 h 10"/>
                <a:gd name="T66" fmla="*/ 1 w 13"/>
                <a:gd name="T67" fmla="*/ 9 h 10"/>
                <a:gd name="T68" fmla="*/ 1 w 13"/>
                <a:gd name="T69" fmla="*/ 10 h 10"/>
                <a:gd name="T70" fmla="*/ 1 w 13"/>
                <a:gd name="T71" fmla="*/ 10 h 10"/>
                <a:gd name="T72" fmla="*/ 0 w 13"/>
                <a:gd name="T73" fmla="*/ 10 h 10"/>
                <a:gd name="T74" fmla="*/ 0 w 13"/>
                <a:gd name="T75" fmla="*/ 10 h 10"/>
                <a:gd name="T76" fmla="*/ 1 w 13"/>
                <a:gd name="T77" fmla="*/ 6 h 10"/>
                <a:gd name="T78" fmla="*/ 2 w 13"/>
                <a:gd name="T79" fmla="*/ 6 h 10"/>
                <a:gd name="T80" fmla="*/ 2 w 13"/>
                <a:gd name="T81" fmla="*/ 6 h 10"/>
                <a:gd name="T82" fmla="*/ 2 w 13"/>
                <a:gd name="T83" fmla="*/ 7 h 10"/>
                <a:gd name="T84" fmla="*/ 2 w 13"/>
                <a:gd name="T85" fmla="*/ 7 h 10"/>
                <a:gd name="T86" fmla="*/ 2 w 13"/>
                <a:gd name="T87" fmla="*/ 8 h 10"/>
                <a:gd name="T88" fmla="*/ 2 w 13"/>
                <a:gd name="T89" fmla="*/ 7 h 10"/>
                <a:gd name="T90" fmla="*/ 8 w 13"/>
                <a:gd name="T9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" h="10">
                  <a:moveTo>
                    <a:pt x="8" y="6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1"/>
                    <a:pt x="3" y="1"/>
                    <a:pt x="4" y="1"/>
                  </a:cubicBezTo>
                  <a:cubicBezTo>
                    <a:pt x="4" y="1"/>
                    <a:pt x="4" y="1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3" y="6"/>
                    <a:pt x="13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1" y="9"/>
                    <a:pt x="11" y="9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2" y="8"/>
                    <a:pt x="2" y="8"/>
                    <a:pt x="2" y="7"/>
                  </a:cubicBezTo>
                  <a:lnTo>
                    <a:pt x="8" y="6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74" name="ïśļîḓé"/>
            <p:cNvSpPr/>
            <p:nvPr/>
          </p:nvSpPr>
          <p:spPr bwMode="auto">
            <a:xfrm>
              <a:off x="4217988" y="3549650"/>
              <a:ext cx="42863" cy="33338"/>
            </a:xfrm>
            <a:custGeom>
              <a:avLst/>
              <a:gdLst>
                <a:gd name="T0" fmla="*/ 8 w 13"/>
                <a:gd name="T1" fmla="*/ 6 h 10"/>
                <a:gd name="T2" fmla="*/ 4 w 13"/>
                <a:gd name="T3" fmla="*/ 2 h 10"/>
                <a:gd name="T4" fmla="*/ 3 w 13"/>
                <a:gd name="T5" fmla="*/ 2 h 10"/>
                <a:gd name="T6" fmla="*/ 3 w 13"/>
                <a:gd name="T7" fmla="*/ 2 h 10"/>
                <a:gd name="T8" fmla="*/ 3 w 13"/>
                <a:gd name="T9" fmla="*/ 3 h 10"/>
                <a:gd name="T10" fmla="*/ 3 w 13"/>
                <a:gd name="T11" fmla="*/ 4 h 10"/>
                <a:gd name="T12" fmla="*/ 2 w 13"/>
                <a:gd name="T13" fmla="*/ 4 h 10"/>
                <a:gd name="T14" fmla="*/ 2 w 13"/>
                <a:gd name="T15" fmla="*/ 3 h 10"/>
                <a:gd name="T16" fmla="*/ 3 w 13"/>
                <a:gd name="T17" fmla="*/ 0 h 10"/>
                <a:gd name="T18" fmla="*/ 3 w 13"/>
                <a:gd name="T19" fmla="*/ 0 h 10"/>
                <a:gd name="T20" fmla="*/ 4 w 13"/>
                <a:gd name="T21" fmla="*/ 0 h 10"/>
                <a:gd name="T22" fmla="*/ 4 w 13"/>
                <a:gd name="T23" fmla="*/ 0 h 10"/>
                <a:gd name="T24" fmla="*/ 4 w 13"/>
                <a:gd name="T25" fmla="*/ 1 h 10"/>
                <a:gd name="T26" fmla="*/ 4 w 13"/>
                <a:gd name="T27" fmla="*/ 2 h 10"/>
                <a:gd name="T28" fmla="*/ 4 w 13"/>
                <a:gd name="T29" fmla="*/ 2 h 10"/>
                <a:gd name="T30" fmla="*/ 8 w 13"/>
                <a:gd name="T31" fmla="*/ 6 h 10"/>
                <a:gd name="T32" fmla="*/ 11 w 13"/>
                <a:gd name="T33" fmla="*/ 7 h 10"/>
                <a:gd name="T34" fmla="*/ 12 w 13"/>
                <a:gd name="T35" fmla="*/ 7 h 10"/>
                <a:gd name="T36" fmla="*/ 12 w 13"/>
                <a:gd name="T37" fmla="*/ 7 h 10"/>
                <a:gd name="T38" fmla="*/ 12 w 13"/>
                <a:gd name="T39" fmla="*/ 7 h 10"/>
                <a:gd name="T40" fmla="*/ 12 w 13"/>
                <a:gd name="T41" fmla="*/ 6 h 10"/>
                <a:gd name="T42" fmla="*/ 13 w 13"/>
                <a:gd name="T43" fmla="*/ 6 h 10"/>
                <a:gd name="T44" fmla="*/ 13 w 13"/>
                <a:gd name="T45" fmla="*/ 6 h 10"/>
                <a:gd name="T46" fmla="*/ 12 w 13"/>
                <a:gd name="T47" fmla="*/ 10 h 10"/>
                <a:gd name="T48" fmla="*/ 12 w 13"/>
                <a:gd name="T49" fmla="*/ 10 h 10"/>
                <a:gd name="T50" fmla="*/ 11 w 13"/>
                <a:gd name="T51" fmla="*/ 10 h 10"/>
                <a:gd name="T52" fmla="*/ 12 w 13"/>
                <a:gd name="T53" fmla="*/ 9 h 10"/>
                <a:gd name="T54" fmla="*/ 12 w 13"/>
                <a:gd name="T55" fmla="*/ 9 h 10"/>
                <a:gd name="T56" fmla="*/ 11 w 13"/>
                <a:gd name="T57" fmla="*/ 9 h 10"/>
                <a:gd name="T58" fmla="*/ 11 w 13"/>
                <a:gd name="T59" fmla="*/ 8 h 10"/>
                <a:gd name="T60" fmla="*/ 8 w 13"/>
                <a:gd name="T61" fmla="*/ 7 h 10"/>
                <a:gd name="T62" fmla="*/ 2 w 13"/>
                <a:gd name="T63" fmla="*/ 9 h 10"/>
                <a:gd name="T64" fmla="*/ 2 w 13"/>
                <a:gd name="T65" fmla="*/ 9 h 10"/>
                <a:gd name="T66" fmla="*/ 1 w 13"/>
                <a:gd name="T67" fmla="*/ 9 h 10"/>
                <a:gd name="T68" fmla="*/ 1 w 13"/>
                <a:gd name="T69" fmla="*/ 10 h 10"/>
                <a:gd name="T70" fmla="*/ 1 w 13"/>
                <a:gd name="T71" fmla="*/ 10 h 10"/>
                <a:gd name="T72" fmla="*/ 0 w 13"/>
                <a:gd name="T73" fmla="*/ 10 h 10"/>
                <a:gd name="T74" fmla="*/ 0 w 13"/>
                <a:gd name="T75" fmla="*/ 10 h 10"/>
                <a:gd name="T76" fmla="*/ 1 w 13"/>
                <a:gd name="T77" fmla="*/ 6 h 10"/>
                <a:gd name="T78" fmla="*/ 2 w 13"/>
                <a:gd name="T79" fmla="*/ 6 h 10"/>
                <a:gd name="T80" fmla="*/ 2 w 13"/>
                <a:gd name="T81" fmla="*/ 6 h 10"/>
                <a:gd name="T82" fmla="*/ 2 w 13"/>
                <a:gd name="T83" fmla="*/ 7 h 10"/>
                <a:gd name="T84" fmla="*/ 2 w 13"/>
                <a:gd name="T85" fmla="*/ 7 h 10"/>
                <a:gd name="T86" fmla="*/ 2 w 13"/>
                <a:gd name="T87" fmla="*/ 8 h 10"/>
                <a:gd name="T88" fmla="*/ 2 w 13"/>
                <a:gd name="T89" fmla="*/ 7 h 10"/>
                <a:gd name="T90" fmla="*/ 8 w 13"/>
                <a:gd name="T9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" h="10">
                  <a:moveTo>
                    <a:pt x="8" y="6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3" y="6"/>
                    <a:pt x="13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1" y="10"/>
                    <a:pt x="11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1" y="9"/>
                    <a:pt x="11" y="9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8"/>
                    <a:pt x="2" y="8"/>
                  </a:cubicBezTo>
                  <a:cubicBezTo>
                    <a:pt x="2" y="7"/>
                    <a:pt x="2" y="7"/>
                    <a:pt x="2" y="7"/>
                  </a:cubicBezTo>
                  <a:lnTo>
                    <a:pt x="8" y="6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75" name="ïṣļîḑe"/>
            <p:cNvSpPr/>
            <p:nvPr/>
          </p:nvSpPr>
          <p:spPr bwMode="auto">
            <a:xfrm>
              <a:off x="3354388" y="3257550"/>
              <a:ext cx="76200" cy="80963"/>
            </a:xfrm>
            <a:custGeom>
              <a:avLst/>
              <a:gdLst>
                <a:gd name="T0" fmla="*/ 8 w 23"/>
                <a:gd name="T1" fmla="*/ 2 h 24"/>
                <a:gd name="T2" fmla="*/ 18 w 23"/>
                <a:gd name="T3" fmla="*/ 9 h 24"/>
                <a:gd name="T4" fmla="*/ 18 w 23"/>
                <a:gd name="T5" fmla="*/ 12 h 24"/>
                <a:gd name="T6" fmla="*/ 20 w 23"/>
                <a:gd name="T7" fmla="*/ 16 h 24"/>
                <a:gd name="T8" fmla="*/ 19 w 23"/>
                <a:gd name="T9" fmla="*/ 23 h 24"/>
                <a:gd name="T10" fmla="*/ 17 w 23"/>
                <a:gd name="T11" fmla="*/ 24 h 24"/>
                <a:gd name="T12" fmla="*/ 17 w 23"/>
                <a:gd name="T13" fmla="*/ 22 h 24"/>
                <a:gd name="T14" fmla="*/ 16 w 23"/>
                <a:gd name="T15" fmla="*/ 14 h 24"/>
                <a:gd name="T16" fmla="*/ 10 w 23"/>
                <a:gd name="T17" fmla="*/ 13 h 24"/>
                <a:gd name="T18" fmla="*/ 7 w 23"/>
                <a:gd name="T19" fmla="*/ 15 h 24"/>
                <a:gd name="T20" fmla="*/ 7 w 23"/>
                <a:gd name="T21" fmla="*/ 13 h 24"/>
                <a:gd name="T22" fmla="*/ 4 w 23"/>
                <a:gd name="T23" fmla="*/ 9 h 24"/>
                <a:gd name="T24" fmla="*/ 1 w 23"/>
                <a:gd name="T25" fmla="*/ 6 h 24"/>
                <a:gd name="T26" fmla="*/ 8 w 23"/>
                <a:gd name="T27" fmla="*/ 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" h="24">
                  <a:moveTo>
                    <a:pt x="8" y="2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10"/>
                    <a:pt x="18" y="12"/>
                  </a:cubicBezTo>
                  <a:cubicBezTo>
                    <a:pt x="18" y="12"/>
                    <a:pt x="18" y="14"/>
                    <a:pt x="20" y="16"/>
                  </a:cubicBezTo>
                  <a:cubicBezTo>
                    <a:pt x="20" y="16"/>
                    <a:pt x="23" y="23"/>
                    <a:pt x="19" y="23"/>
                  </a:cubicBezTo>
                  <a:cubicBezTo>
                    <a:pt x="19" y="23"/>
                    <a:pt x="17" y="23"/>
                    <a:pt x="17" y="24"/>
                  </a:cubicBezTo>
                  <a:cubicBezTo>
                    <a:pt x="17" y="24"/>
                    <a:pt x="16" y="24"/>
                    <a:pt x="17" y="22"/>
                  </a:cubicBezTo>
                  <a:cubicBezTo>
                    <a:pt x="17" y="22"/>
                    <a:pt x="19" y="18"/>
                    <a:pt x="16" y="14"/>
                  </a:cubicBezTo>
                  <a:cubicBezTo>
                    <a:pt x="16" y="14"/>
                    <a:pt x="13" y="10"/>
                    <a:pt x="10" y="13"/>
                  </a:cubicBezTo>
                  <a:cubicBezTo>
                    <a:pt x="10" y="13"/>
                    <a:pt x="9" y="16"/>
                    <a:pt x="7" y="15"/>
                  </a:cubicBezTo>
                  <a:cubicBezTo>
                    <a:pt x="7" y="15"/>
                    <a:pt x="7" y="15"/>
                    <a:pt x="7" y="13"/>
                  </a:cubicBezTo>
                  <a:cubicBezTo>
                    <a:pt x="7" y="13"/>
                    <a:pt x="8" y="8"/>
                    <a:pt x="4" y="9"/>
                  </a:cubicBezTo>
                  <a:cubicBezTo>
                    <a:pt x="4" y="9"/>
                    <a:pt x="0" y="10"/>
                    <a:pt x="1" y="6"/>
                  </a:cubicBezTo>
                  <a:cubicBezTo>
                    <a:pt x="1" y="6"/>
                    <a:pt x="2" y="0"/>
                    <a:pt x="8" y="2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76" name="ïşliḍê"/>
            <p:cNvSpPr/>
            <p:nvPr/>
          </p:nvSpPr>
          <p:spPr bwMode="auto">
            <a:xfrm>
              <a:off x="3360738" y="3211513"/>
              <a:ext cx="88900" cy="53975"/>
            </a:xfrm>
            <a:custGeom>
              <a:avLst/>
              <a:gdLst>
                <a:gd name="T0" fmla="*/ 1 w 27"/>
                <a:gd name="T1" fmla="*/ 4 h 16"/>
                <a:gd name="T2" fmla="*/ 4 w 27"/>
                <a:gd name="T3" fmla="*/ 9 h 16"/>
                <a:gd name="T4" fmla="*/ 8 w 27"/>
                <a:gd name="T5" fmla="*/ 10 h 16"/>
                <a:gd name="T6" fmla="*/ 11 w 27"/>
                <a:gd name="T7" fmla="*/ 13 h 16"/>
                <a:gd name="T8" fmla="*/ 13 w 27"/>
                <a:gd name="T9" fmla="*/ 13 h 16"/>
                <a:gd name="T10" fmla="*/ 19 w 27"/>
                <a:gd name="T11" fmla="*/ 15 h 16"/>
                <a:gd name="T12" fmla="*/ 24 w 27"/>
                <a:gd name="T13" fmla="*/ 10 h 16"/>
                <a:gd name="T14" fmla="*/ 23 w 27"/>
                <a:gd name="T15" fmla="*/ 5 h 16"/>
                <a:gd name="T16" fmla="*/ 21 w 27"/>
                <a:gd name="T17" fmla="*/ 7 h 16"/>
                <a:gd name="T18" fmla="*/ 17 w 27"/>
                <a:gd name="T19" fmla="*/ 11 h 16"/>
                <a:gd name="T20" fmla="*/ 12 w 27"/>
                <a:gd name="T21" fmla="*/ 8 h 16"/>
                <a:gd name="T22" fmla="*/ 12 w 27"/>
                <a:gd name="T23" fmla="*/ 4 h 16"/>
                <a:gd name="T24" fmla="*/ 10 w 27"/>
                <a:gd name="T25" fmla="*/ 0 h 16"/>
                <a:gd name="T26" fmla="*/ 9 w 27"/>
                <a:gd name="T27" fmla="*/ 3 h 16"/>
                <a:gd name="T28" fmla="*/ 7 w 27"/>
                <a:gd name="T29" fmla="*/ 5 h 16"/>
                <a:gd name="T30" fmla="*/ 5 w 27"/>
                <a:gd name="T31" fmla="*/ 4 h 16"/>
                <a:gd name="T32" fmla="*/ 1 w 27"/>
                <a:gd name="T33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16">
                  <a:moveTo>
                    <a:pt x="1" y="4"/>
                  </a:moveTo>
                  <a:cubicBezTo>
                    <a:pt x="1" y="4"/>
                    <a:pt x="0" y="8"/>
                    <a:pt x="4" y="9"/>
                  </a:cubicBezTo>
                  <a:cubicBezTo>
                    <a:pt x="4" y="9"/>
                    <a:pt x="7" y="9"/>
                    <a:pt x="8" y="10"/>
                  </a:cubicBezTo>
                  <a:cubicBezTo>
                    <a:pt x="8" y="10"/>
                    <a:pt x="10" y="12"/>
                    <a:pt x="11" y="13"/>
                  </a:cubicBezTo>
                  <a:cubicBezTo>
                    <a:pt x="11" y="13"/>
                    <a:pt x="12" y="12"/>
                    <a:pt x="13" y="13"/>
                  </a:cubicBezTo>
                  <a:cubicBezTo>
                    <a:pt x="13" y="13"/>
                    <a:pt x="17" y="16"/>
                    <a:pt x="19" y="15"/>
                  </a:cubicBezTo>
                  <a:cubicBezTo>
                    <a:pt x="19" y="15"/>
                    <a:pt x="22" y="14"/>
                    <a:pt x="24" y="10"/>
                  </a:cubicBezTo>
                  <a:cubicBezTo>
                    <a:pt x="24" y="10"/>
                    <a:pt x="27" y="6"/>
                    <a:pt x="23" y="5"/>
                  </a:cubicBezTo>
                  <a:cubicBezTo>
                    <a:pt x="23" y="5"/>
                    <a:pt x="21" y="5"/>
                    <a:pt x="21" y="7"/>
                  </a:cubicBezTo>
                  <a:cubicBezTo>
                    <a:pt x="21" y="7"/>
                    <a:pt x="20" y="13"/>
                    <a:pt x="17" y="11"/>
                  </a:cubicBezTo>
                  <a:cubicBezTo>
                    <a:pt x="17" y="11"/>
                    <a:pt x="13" y="10"/>
                    <a:pt x="12" y="8"/>
                  </a:cubicBezTo>
                  <a:cubicBezTo>
                    <a:pt x="12" y="8"/>
                    <a:pt x="10" y="7"/>
                    <a:pt x="12" y="4"/>
                  </a:cubicBezTo>
                  <a:cubicBezTo>
                    <a:pt x="12" y="4"/>
                    <a:pt x="13" y="1"/>
                    <a:pt x="10" y="0"/>
                  </a:cubicBezTo>
                  <a:cubicBezTo>
                    <a:pt x="10" y="0"/>
                    <a:pt x="8" y="0"/>
                    <a:pt x="9" y="3"/>
                  </a:cubicBezTo>
                  <a:cubicBezTo>
                    <a:pt x="9" y="3"/>
                    <a:pt x="9" y="6"/>
                    <a:pt x="7" y="5"/>
                  </a:cubicBezTo>
                  <a:cubicBezTo>
                    <a:pt x="7" y="5"/>
                    <a:pt x="6" y="5"/>
                    <a:pt x="5" y="4"/>
                  </a:cubicBezTo>
                  <a:cubicBezTo>
                    <a:pt x="5" y="4"/>
                    <a:pt x="3" y="0"/>
                    <a:pt x="1" y="4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77" name="ïṣḷíḑe"/>
            <p:cNvSpPr/>
            <p:nvPr/>
          </p:nvSpPr>
          <p:spPr bwMode="auto">
            <a:xfrm>
              <a:off x="3424238" y="3089275"/>
              <a:ext cx="52388" cy="73025"/>
            </a:xfrm>
            <a:custGeom>
              <a:avLst/>
              <a:gdLst>
                <a:gd name="T0" fmla="*/ 1 w 16"/>
                <a:gd name="T1" fmla="*/ 9 h 22"/>
                <a:gd name="T2" fmla="*/ 2 w 16"/>
                <a:gd name="T3" fmla="*/ 10 h 22"/>
                <a:gd name="T4" fmla="*/ 5 w 16"/>
                <a:gd name="T5" fmla="*/ 10 h 22"/>
                <a:gd name="T6" fmla="*/ 4 w 16"/>
                <a:gd name="T7" fmla="*/ 13 h 22"/>
                <a:gd name="T8" fmla="*/ 4 w 16"/>
                <a:gd name="T9" fmla="*/ 13 h 22"/>
                <a:gd name="T10" fmla="*/ 2 w 16"/>
                <a:gd name="T11" fmla="*/ 17 h 22"/>
                <a:gd name="T12" fmla="*/ 1 w 16"/>
                <a:gd name="T13" fmla="*/ 20 h 22"/>
                <a:gd name="T14" fmla="*/ 5 w 16"/>
                <a:gd name="T15" fmla="*/ 20 h 22"/>
                <a:gd name="T16" fmla="*/ 5 w 16"/>
                <a:gd name="T17" fmla="*/ 16 h 22"/>
                <a:gd name="T18" fmla="*/ 6 w 16"/>
                <a:gd name="T19" fmla="*/ 14 h 22"/>
                <a:gd name="T20" fmla="*/ 14 w 16"/>
                <a:gd name="T21" fmla="*/ 3 h 22"/>
                <a:gd name="T22" fmla="*/ 15 w 16"/>
                <a:gd name="T23" fmla="*/ 0 h 22"/>
                <a:gd name="T24" fmla="*/ 13 w 16"/>
                <a:gd name="T25" fmla="*/ 1 h 22"/>
                <a:gd name="T26" fmla="*/ 9 w 16"/>
                <a:gd name="T27" fmla="*/ 5 h 22"/>
                <a:gd name="T28" fmla="*/ 7 w 16"/>
                <a:gd name="T29" fmla="*/ 5 h 22"/>
                <a:gd name="T30" fmla="*/ 4 w 16"/>
                <a:gd name="T31" fmla="*/ 4 h 22"/>
                <a:gd name="T32" fmla="*/ 4 w 16"/>
                <a:gd name="T33" fmla="*/ 5 h 22"/>
                <a:gd name="T34" fmla="*/ 2 w 16"/>
                <a:gd name="T35" fmla="*/ 6 h 22"/>
                <a:gd name="T36" fmla="*/ 1 w 16"/>
                <a:gd name="T37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" h="22">
                  <a:moveTo>
                    <a:pt x="1" y="9"/>
                  </a:moveTo>
                  <a:cubicBezTo>
                    <a:pt x="1" y="9"/>
                    <a:pt x="0" y="10"/>
                    <a:pt x="2" y="10"/>
                  </a:cubicBezTo>
                  <a:cubicBezTo>
                    <a:pt x="2" y="10"/>
                    <a:pt x="5" y="9"/>
                    <a:pt x="5" y="10"/>
                  </a:cubicBezTo>
                  <a:cubicBezTo>
                    <a:pt x="5" y="10"/>
                    <a:pt x="5" y="11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3" y="15"/>
                    <a:pt x="2" y="17"/>
                    <a:pt x="2" y="17"/>
                  </a:cubicBezTo>
                  <a:cubicBezTo>
                    <a:pt x="2" y="17"/>
                    <a:pt x="0" y="18"/>
                    <a:pt x="1" y="20"/>
                  </a:cubicBezTo>
                  <a:cubicBezTo>
                    <a:pt x="1" y="20"/>
                    <a:pt x="3" y="22"/>
                    <a:pt x="5" y="20"/>
                  </a:cubicBezTo>
                  <a:cubicBezTo>
                    <a:pt x="5" y="20"/>
                    <a:pt x="3" y="18"/>
                    <a:pt x="5" y="16"/>
                  </a:cubicBezTo>
                  <a:cubicBezTo>
                    <a:pt x="5" y="16"/>
                    <a:pt x="6" y="16"/>
                    <a:pt x="6" y="14"/>
                  </a:cubicBezTo>
                  <a:cubicBezTo>
                    <a:pt x="6" y="14"/>
                    <a:pt x="8" y="8"/>
                    <a:pt x="14" y="3"/>
                  </a:cubicBezTo>
                  <a:cubicBezTo>
                    <a:pt x="14" y="3"/>
                    <a:pt x="16" y="2"/>
                    <a:pt x="15" y="0"/>
                  </a:cubicBezTo>
                  <a:cubicBezTo>
                    <a:pt x="15" y="0"/>
                    <a:pt x="14" y="0"/>
                    <a:pt x="13" y="1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8" y="6"/>
                    <a:pt x="7" y="5"/>
                  </a:cubicBezTo>
                  <a:cubicBezTo>
                    <a:pt x="7" y="5"/>
                    <a:pt x="7" y="3"/>
                    <a:pt x="4" y="4"/>
                  </a:cubicBezTo>
                  <a:cubicBezTo>
                    <a:pt x="4" y="4"/>
                    <a:pt x="4" y="4"/>
                    <a:pt x="4" y="5"/>
                  </a:cubicBezTo>
                  <a:cubicBezTo>
                    <a:pt x="4" y="5"/>
                    <a:pt x="3" y="6"/>
                    <a:pt x="2" y="6"/>
                  </a:cubicBezTo>
                  <a:cubicBezTo>
                    <a:pt x="2" y="6"/>
                    <a:pt x="1" y="6"/>
                    <a:pt x="1" y="9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78" name="íṣḻíḋè"/>
            <p:cNvSpPr/>
            <p:nvPr/>
          </p:nvSpPr>
          <p:spPr bwMode="auto">
            <a:xfrm>
              <a:off x="3449638" y="3105150"/>
              <a:ext cx="55563" cy="69850"/>
            </a:xfrm>
            <a:custGeom>
              <a:avLst/>
              <a:gdLst>
                <a:gd name="T0" fmla="*/ 0 w 17"/>
                <a:gd name="T1" fmla="*/ 13 h 21"/>
                <a:gd name="T2" fmla="*/ 5 w 17"/>
                <a:gd name="T3" fmla="*/ 17 h 21"/>
                <a:gd name="T4" fmla="*/ 7 w 17"/>
                <a:gd name="T5" fmla="*/ 16 h 21"/>
                <a:gd name="T6" fmla="*/ 10 w 17"/>
                <a:gd name="T7" fmla="*/ 17 h 21"/>
                <a:gd name="T8" fmla="*/ 11 w 17"/>
                <a:gd name="T9" fmla="*/ 18 h 21"/>
                <a:gd name="T10" fmla="*/ 10 w 17"/>
                <a:gd name="T11" fmla="*/ 20 h 21"/>
                <a:gd name="T12" fmla="*/ 11 w 17"/>
                <a:gd name="T13" fmla="*/ 20 h 21"/>
                <a:gd name="T14" fmla="*/ 14 w 17"/>
                <a:gd name="T15" fmla="*/ 20 h 21"/>
                <a:gd name="T16" fmla="*/ 15 w 17"/>
                <a:gd name="T17" fmla="*/ 21 h 21"/>
                <a:gd name="T18" fmla="*/ 15 w 17"/>
                <a:gd name="T19" fmla="*/ 17 h 21"/>
                <a:gd name="T20" fmla="*/ 9 w 17"/>
                <a:gd name="T21" fmla="*/ 12 h 21"/>
                <a:gd name="T22" fmla="*/ 8 w 17"/>
                <a:gd name="T23" fmla="*/ 8 h 21"/>
                <a:gd name="T24" fmla="*/ 9 w 17"/>
                <a:gd name="T25" fmla="*/ 3 h 21"/>
                <a:gd name="T26" fmla="*/ 6 w 17"/>
                <a:gd name="T27" fmla="*/ 2 h 21"/>
                <a:gd name="T28" fmla="*/ 2 w 17"/>
                <a:gd name="T29" fmla="*/ 9 h 21"/>
                <a:gd name="T30" fmla="*/ 1 w 17"/>
                <a:gd name="T31" fmla="*/ 12 h 21"/>
                <a:gd name="T32" fmla="*/ 0 w 17"/>
                <a:gd name="T33" fmla="*/ 13 h 21"/>
                <a:gd name="T34" fmla="*/ 5 w 17"/>
                <a:gd name="T35" fmla="*/ 9 h 21"/>
                <a:gd name="T36" fmla="*/ 5 w 17"/>
                <a:gd name="T37" fmla="*/ 9 h 21"/>
                <a:gd name="T38" fmla="*/ 6 w 17"/>
                <a:gd name="T39" fmla="*/ 13 h 21"/>
                <a:gd name="T40" fmla="*/ 3 w 17"/>
                <a:gd name="T41" fmla="*/ 12 h 21"/>
                <a:gd name="T42" fmla="*/ 5 w 17"/>
                <a:gd name="T4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7" h="21">
                  <a:moveTo>
                    <a:pt x="0" y="13"/>
                  </a:moveTo>
                  <a:cubicBezTo>
                    <a:pt x="0" y="13"/>
                    <a:pt x="2" y="16"/>
                    <a:pt x="5" y="17"/>
                  </a:cubicBezTo>
                  <a:cubicBezTo>
                    <a:pt x="5" y="17"/>
                    <a:pt x="6" y="17"/>
                    <a:pt x="7" y="16"/>
                  </a:cubicBezTo>
                  <a:cubicBezTo>
                    <a:pt x="7" y="16"/>
                    <a:pt x="8" y="15"/>
                    <a:pt x="10" y="17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8"/>
                    <a:pt x="14" y="19"/>
                    <a:pt x="10" y="20"/>
                  </a:cubicBezTo>
                  <a:cubicBezTo>
                    <a:pt x="10" y="20"/>
                    <a:pt x="9" y="20"/>
                    <a:pt x="11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5" y="20"/>
                    <a:pt x="15" y="21"/>
                  </a:cubicBezTo>
                  <a:cubicBezTo>
                    <a:pt x="15" y="21"/>
                    <a:pt x="17" y="20"/>
                    <a:pt x="15" y="17"/>
                  </a:cubicBezTo>
                  <a:cubicBezTo>
                    <a:pt x="15" y="17"/>
                    <a:pt x="13" y="14"/>
                    <a:pt x="9" y="12"/>
                  </a:cubicBezTo>
                  <a:cubicBezTo>
                    <a:pt x="9" y="12"/>
                    <a:pt x="10" y="9"/>
                    <a:pt x="8" y="8"/>
                  </a:cubicBezTo>
                  <a:cubicBezTo>
                    <a:pt x="8" y="8"/>
                    <a:pt x="9" y="3"/>
                    <a:pt x="9" y="3"/>
                  </a:cubicBezTo>
                  <a:cubicBezTo>
                    <a:pt x="9" y="3"/>
                    <a:pt x="9" y="0"/>
                    <a:pt x="6" y="2"/>
                  </a:cubicBezTo>
                  <a:cubicBezTo>
                    <a:pt x="6" y="2"/>
                    <a:pt x="3" y="6"/>
                    <a:pt x="2" y="9"/>
                  </a:cubicBezTo>
                  <a:cubicBezTo>
                    <a:pt x="2" y="9"/>
                    <a:pt x="1" y="11"/>
                    <a:pt x="1" y="12"/>
                  </a:cubicBezTo>
                  <a:cubicBezTo>
                    <a:pt x="1" y="12"/>
                    <a:pt x="0" y="13"/>
                    <a:pt x="0" y="13"/>
                  </a:cubicBez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7" y="9"/>
                    <a:pt x="6" y="13"/>
                    <a:pt x="6" y="13"/>
                  </a:cubicBezTo>
                  <a:cubicBezTo>
                    <a:pt x="5" y="14"/>
                    <a:pt x="3" y="12"/>
                    <a:pt x="3" y="12"/>
                  </a:cubicBezTo>
                  <a:cubicBezTo>
                    <a:pt x="3" y="11"/>
                    <a:pt x="5" y="9"/>
                    <a:pt x="5" y="9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79" name="ísḻíḍe"/>
            <p:cNvSpPr/>
            <p:nvPr/>
          </p:nvSpPr>
          <p:spPr bwMode="auto">
            <a:xfrm>
              <a:off x="3467101" y="3178175"/>
              <a:ext cx="12700" cy="23813"/>
            </a:xfrm>
            <a:custGeom>
              <a:avLst/>
              <a:gdLst>
                <a:gd name="T0" fmla="*/ 0 w 4"/>
                <a:gd name="T1" fmla="*/ 3 h 7"/>
                <a:gd name="T2" fmla="*/ 2 w 4"/>
                <a:gd name="T3" fmla="*/ 6 h 7"/>
                <a:gd name="T4" fmla="*/ 4 w 4"/>
                <a:gd name="T5" fmla="*/ 5 h 7"/>
                <a:gd name="T6" fmla="*/ 4 w 4"/>
                <a:gd name="T7" fmla="*/ 3 h 7"/>
                <a:gd name="T8" fmla="*/ 4 w 4"/>
                <a:gd name="T9" fmla="*/ 1 h 7"/>
                <a:gd name="T10" fmla="*/ 3 w 4"/>
                <a:gd name="T11" fmla="*/ 1 h 7"/>
                <a:gd name="T12" fmla="*/ 1 w 4"/>
                <a:gd name="T13" fmla="*/ 2 h 7"/>
                <a:gd name="T14" fmla="*/ 0 w 4"/>
                <a:gd name="T1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7">
                  <a:moveTo>
                    <a:pt x="0" y="3"/>
                  </a:moveTo>
                  <a:cubicBezTo>
                    <a:pt x="0" y="3"/>
                    <a:pt x="1" y="5"/>
                    <a:pt x="2" y="6"/>
                  </a:cubicBezTo>
                  <a:cubicBezTo>
                    <a:pt x="2" y="6"/>
                    <a:pt x="4" y="7"/>
                    <a:pt x="4" y="5"/>
                  </a:cubicBezTo>
                  <a:cubicBezTo>
                    <a:pt x="4" y="5"/>
                    <a:pt x="4" y="5"/>
                    <a:pt x="4" y="3"/>
                  </a:cubicBezTo>
                  <a:cubicBezTo>
                    <a:pt x="4" y="3"/>
                    <a:pt x="3" y="2"/>
                    <a:pt x="4" y="1"/>
                  </a:cubicBezTo>
                  <a:cubicBezTo>
                    <a:pt x="4" y="1"/>
                    <a:pt x="3" y="0"/>
                    <a:pt x="3" y="1"/>
                  </a:cubicBezTo>
                  <a:cubicBezTo>
                    <a:pt x="3" y="1"/>
                    <a:pt x="2" y="2"/>
                    <a:pt x="1" y="2"/>
                  </a:cubicBezTo>
                  <a:cubicBezTo>
                    <a:pt x="1" y="2"/>
                    <a:pt x="0" y="2"/>
                    <a:pt x="0" y="3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80" name="îṡḷïḓê"/>
            <p:cNvSpPr/>
            <p:nvPr/>
          </p:nvSpPr>
          <p:spPr bwMode="auto">
            <a:xfrm>
              <a:off x="3489326" y="3125788"/>
              <a:ext cx="26988" cy="19050"/>
            </a:xfrm>
            <a:custGeom>
              <a:avLst/>
              <a:gdLst>
                <a:gd name="T0" fmla="*/ 1 w 8"/>
                <a:gd name="T1" fmla="*/ 5 h 6"/>
                <a:gd name="T2" fmla="*/ 5 w 8"/>
                <a:gd name="T3" fmla="*/ 0 h 6"/>
                <a:gd name="T4" fmla="*/ 8 w 8"/>
                <a:gd name="T5" fmla="*/ 4 h 6"/>
                <a:gd name="T6" fmla="*/ 5 w 8"/>
                <a:gd name="T7" fmla="*/ 6 h 6"/>
                <a:gd name="T8" fmla="*/ 1 w 8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6">
                  <a:moveTo>
                    <a:pt x="1" y="5"/>
                  </a:moveTo>
                  <a:cubicBezTo>
                    <a:pt x="1" y="5"/>
                    <a:pt x="0" y="1"/>
                    <a:pt x="5" y="0"/>
                  </a:cubicBezTo>
                  <a:cubicBezTo>
                    <a:pt x="5" y="0"/>
                    <a:pt x="7" y="1"/>
                    <a:pt x="8" y="4"/>
                  </a:cubicBezTo>
                  <a:cubicBezTo>
                    <a:pt x="8" y="4"/>
                    <a:pt x="7" y="6"/>
                    <a:pt x="5" y="6"/>
                  </a:cubicBezTo>
                  <a:lnTo>
                    <a:pt x="1" y="5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81" name="îṣļiḍe"/>
            <p:cNvSpPr/>
            <p:nvPr/>
          </p:nvSpPr>
          <p:spPr bwMode="auto">
            <a:xfrm>
              <a:off x="3690938" y="2932113"/>
              <a:ext cx="98425" cy="106363"/>
            </a:xfrm>
            <a:custGeom>
              <a:avLst/>
              <a:gdLst>
                <a:gd name="T0" fmla="*/ 8 w 30"/>
                <a:gd name="T1" fmla="*/ 4 h 32"/>
                <a:gd name="T2" fmla="*/ 11 w 30"/>
                <a:gd name="T3" fmla="*/ 2 h 32"/>
                <a:gd name="T4" fmla="*/ 17 w 30"/>
                <a:gd name="T5" fmla="*/ 2 h 32"/>
                <a:gd name="T6" fmla="*/ 18 w 30"/>
                <a:gd name="T7" fmla="*/ 5 h 32"/>
                <a:gd name="T8" fmla="*/ 18 w 30"/>
                <a:gd name="T9" fmla="*/ 7 h 32"/>
                <a:gd name="T10" fmla="*/ 25 w 30"/>
                <a:gd name="T11" fmla="*/ 5 h 32"/>
                <a:gd name="T12" fmla="*/ 26 w 30"/>
                <a:gd name="T13" fmla="*/ 5 h 32"/>
                <a:gd name="T14" fmla="*/ 28 w 30"/>
                <a:gd name="T15" fmla="*/ 9 h 32"/>
                <a:gd name="T16" fmla="*/ 26 w 30"/>
                <a:gd name="T17" fmla="*/ 10 h 32"/>
                <a:gd name="T18" fmla="*/ 21 w 30"/>
                <a:gd name="T19" fmla="*/ 11 h 32"/>
                <a:gd name="T20" fmla="*/ 21 w 30"/>
                <a:gd name="T21" fmla="*/ 12 h 32"/>
                <a:gd name="T22" fmla="*/ 20 w 30"/>
                <a:gd name="T23" fmla="*/ 14 h 32"/>
                <a:gd name="T24" fmla="*/ 16 w 30"/>
                <a:gd name="T25" fmla="*/ 16 h 32"/>
                <a:gd name="T26" fmla="*/ 15 w 30"/>
                <a:gd name="T27" fmla="*/ 18 h 32"/>
                <a:gd name="T28" fmla="*/ 15 w 30"/>
                <a:gd name="T29" fmla="*/ 19 h 32"/>
                <a:gd name="T30" fmla="*/ 19 w 30"/>
                <a:gd name="T31" fmla="*/ 17 h 32"/>
                <a:gd name="T32" fmla="*/ 20 w 30"/>
                <a:gd name="T33" fmla="*/ 19 h 32"/>
                <a:gd name="T34" fmla="*/ 17 w 30"/>
                <a:gd name="T35" fmla="*/ 22 h 32"/>
                <a:gd name="T36" fmla="*/ 17 w 30"/>
                <a:gd name="T37" fmla="*/ 23 h 32"/>
                <a:gd name="T38" fmla="*/ 17 w 30"/>
                <a:gd name="T39" fmla="*/ 24 h 32"/>
                <a:gd name="T40" fmla="*/ 23 w 30"/>
                <a:gd name="T41" fmla="*/ 23 h 32"/>
                <a:gd name="T42" fmla="*/ 24 w 30"/>
                <a:gd name="T43" fmla="*/ 24 h 32"/>
                <a:gd name="T44" fmla="*/ 25 w 30"/>
                <a:gd name="T45" fmla="*/ 26 h 32"/>
                <a:gd name="T46" fmla="*/ 22 w 30"/>
                <a:gd name="T47" fmla="*/ 27 h 32"/>
                <a:gd name="T48" fmla="*/ 9 w 30"/>
                <a:gd name="T49" fmla="*/ 31 h 32"/>
                <a:gd name="T50" fmla="*/ 6 w 30"/>
                <a:gd name="T51" fmla="*/ 30 h 32"/>
                <a:gd name="T52" fmla="*/ 8 w 30"/>
                <a:gd name="T53" fmla="*/ 27 h 32"/>
                <a:gd name="T54" fmla="*/ 13 w 30"/>
                <a:gd name="T55" fmla="*/ 25 h 32"/>
                <a:gd name="T56" fmla="*/ 12 w 30"/>
                <a:gd name="T57" fmla="*/ 24 h 32"/>
                <a:gd name="T58" fmla="*/ 10 w 30"/>
                <a:gd name="T59" fmla="*/ 20 h 32"/>
                <a:gd name="T60" fmla="*/ 16 w 30"/>
                <a:gd name="T61" fmla="*/ 14 h 32"/>
                <a:gd name="T62" fmla="*/ 18 w 30"/>
                <a:gd name="T63" fmla="*/ 10 h 32"/>
                <a:gd name="T64" fmla="*/ 21 w 30"/>
                <a:gd name="T65" fmla="*/ 9 h 32"/>
                <a:gd name="T66" fmla="*/ 20 w 30"/>
                <a:gd name="T67" fmla="*/ 8 h 32"/>
                <a:gd name="T68" fmla="*/ 13 w 30"/>
                <a:gd name="T69" fmla="*/ 11 h 32"/>
                <a:gd name="T70" fmla="*/ 9 w 30"/>
                <a:gd name="T71" fmla="*/ 13 h 32"/>
                <a:gd name="T72" fmla="*/ 7 w 30"/>
                <a:gd name="T73" fmla="*/ 15 h 32"/>
                <a:gd name="T74" fmla="*/ 3 w 30"/>
                <a:gd name="T75" fmla="*/ 16 h 32"/>
                <a:gd name="T76" fmla="*/ 2 w 30"/>
                <a:gd name="T77" fmla="*/ 12 h 32"/>
                <a:gd name="T78" fmla="*/ 6 w 30"/>
                <a:gd name="T79" fmla="*/ 8 h 32"/>
                <a:gd name="T80" fmla="*/ 7 w 30"/>
                <a:gd name="T81" fmla="*/ 9 h 32"/>
                <a:gd name="T82" fmla="*/ 8 w 30"/>
                <a:gd name="T83" fmla="*/ 10 h 32"/>
                <a:gd name="T84" fmla="*/ 13 w 30"/>
                <a:gd name="T85" fmla="*/ 8 h 32"/>
                <a:gd name="T86" fmla="*/ 12 w 30"/>
                <a:gd name="T87" fmla="*/ 7 h 32"/>
                <a:gd name="T88" fmla="*/ 12 w 30"/>
                <a:gd name="T89" fmla="*/ 6 h 32"/>
                <a:gd name="T90" fmla="*/ 8 w 30"/>
                <a:gd name="T91" fmla="*/ 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0" h="32">
                  <a:moveTo>
                    <a:pt x="8" y="4"/>
                  </a:moveTo>
                  <a:cubicBezTo>
                    <a:pt x="8" y="4"/>
                    <a:pt x="9" y="2"/>
                    <a:pt x="11" y="2"/>
                  </a:cubicBezTo>
                  <a:cubicBezTo>
                    <a:pt x="11" y="2"/>
                    <a:pt x="15" y="0"/>
                    <a:pt x="17" y="2"/>
                  </a:cubicBezTo>
                  <a:cubicBezTo>
                    <a:pt x="17" y="2"/>
                    <a:pt x="19" y="4"/>
                    <a:pt x="18" y="5"/>
                  </a:cubicBezTo>
                  <a:cubicBezTo>
                    <a:pt x="18" y="5"/>
                    <a:pt x="17" y="6"/>
                    <a:pt x="18" y="7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5"/>
                    <a:pt x="25" y="4"/>
                    <a:pt x="26" y="5"/>
                  </a:cubicBezTo>
                  <a:cubicBezTo>
                    <a:pt x="26" y="5"/>
                    <a:pt x="30" y="8"/>
                    <a:pt x="28" y="9"/>
                  </a:cubicBezTo>
                  <a:cubicBezTo>
                    <a:pt x="28" y="9"/>
                    <a:pt x="27" y="10"/>
                    <a:pt x="26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0" y="11"/>
                    <a:pt x="21" y="12"/>
                  </a:cubicBezTo>
                  <a:cubicBezTo>
                    <a:pt x="21" y="12"/>
                    <a:pt x="21" y="13"/>
                    <a:pt x="20" y="14"/>
                  </a:cubicBezTo>
                  <a:cubicBezTo>
                    <a:pt x="20" y="14"/>
                    <a:pt x="16" y="16"/>
                    <a:pt x="16" y="16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4" y="18"/>
                    <a:pt x="15" y="19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7"/>
                    <a:pt x="20" y="17"/>
                    <a:pt x="20" y="19"/>
                  </a:cubicBezTo>
                  <a:cubicBezTo>
                    <a:pt x="20" y="19"/>
                    <a:pt x="19" y="21"/>
                    <a:pt x="17" y="22"/>
                  </a:cubicBezTo>
                  <a:cubicBezTo>
                    <a:pt x="17" y="22"/>
                    <a:pt x="17" y="22"/>
                    <a:pt x="17" y="23"/>
                  </a:cubicBezTo>
                  <a:cubicBezTo>
                    <a:pt x="17" y="23"/>
                    <a:pt x="17" y="24"/>
                    <a:pt x="17" y="24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23"/>
                    <a:pt x="23" y="23"/>
                    <a:pt x="24" y="24"/>
                  </a:cubicBezTo>
                  <a:cubicBezTo>
                    <a:pt x="24" y="24"/>
                    <a:pt x="26" y="25"/>
                    <a:pt x="25" y="26"/>
                  </a:cubicBezTo>
                  <a:cubicBezTo>
                    <a:pt x="25" y="26"/>
                    <a:pt x="24" y="28"/>
                    <a:pt x="22" y="27"/>
                  </a:cubicBezTo>
                  <a:cubicBezTo>
                    <a:pt x="22" y="27"/>
                    <a:pt x="14" y="28"/>
                    <a:pt x="9" y="31"/>
                  </a:cubicBezTo>
                  <a:cubicBezTo>
                    <a:pt x="9" y="31"/>
                    <a:pt x="7" y="32"/>
                    <a:pt x="6" y="30"/>
                  </a:cubicBezTo>
                  <a:cubicBezTo>
                    <a:pt x="6" y="30"/>
                    <a:pt x="6" y="28"/>
                    <a:pt x="8" y="27"/>
                  </a:cubicBezTo>
                  <a:cubicBezTo>
                    <a:pt x="8" y="27"/>
                    <a:pt x="15" y="27"/>
                    <a:pt x="13" y="25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4"/>
                    <a:pt x="10" y="22"/>
                    <a:pt x="10" y="20"/>
                  </a:cubicBezTo>
                  <a:cubicBezTo>
                    <a:pt x="10" y="20"/>
                    <a:pt x="16" y="18"/>
                    <a:pt x="16" y="14"/>
                  </a:cubicBezTo>
                  <a:cubicBezTo>
                    <a:pt x="16" y="14"/>
                    <a:pt x="16" y="11"/>
                    <a:pt x="18" y="10"/>
                  </a:cubicBezTo>
                  <a:cubicBezTo>
                    <a:pt x="18" y="10"/>
                    <a:pt x="20" y="11"/>
                    <a:pt x="21" y="9"/>
                  </a:cubicBezTo>
                  <a:cubicBezTo>
                    <a:pt x="21" y="9"/>
                    <a:pt x="22" y="7"/>
                    <a:pt x="20" y="8"/>
                  </a:cubicBezTo>
                  <a:cubicBezTo>
                    <a:pt x="20" y="8"/>
                    <a:pt x="14" y="10"/>
                    <a:pt x="13" y="11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8" y="13"/>
                    <a:pt x="7" y="15"/>
                  </a:cubicBezTo>
                  <a:cubicBezTo>
                    <a:pt x="7" y="15"/>
                    <a:pt x="5" y="18"/>
                    <a:pt x="3" y="16"/>
                  </a:cubicBezTo>
                  <a:cubicBezTo>
                    <a:pt x="3" y="16"/>
                    <a:pt x="0" y="14"/>
                    <a:pt x="2" y="12"/>
                  </a:cubicBezTo>
                  <a:cubicBezTo>
                    <a:pt x="2" y="12"/>
                    <a:pt x="4" y="9"/>
                    <a:pt x="6" y="8"/>
                  </a:cubicBezTo>
                  <a:cubicBezTo>
                    <a:pt x="6" y="8"/>
                    <a:pt x="7" y="8"/>
                    <a:pt x="7" y="9"/>
                  </a:cubicBezTo>
                  <a:cubicBezTo>
                    <a:pt x="7" y="9"/>
                    <a:pt x="7" y="10"/>
                    <a:pt x="8" y="10"/>
                  </a:cubicBezTo>
                  <a:cubicBezTo>
                    <a:pt x="8" y="10"/>
                    <a:pt x="11" y="11"/>
                    <a:pt x="13" y="8"/>
                  </a:cubicBezTo>
                  <a:cubicBezTo>
                    <a:pt x="13" y="8"/>
                    <a:pt x="13" y="7"/>
                    <a:pt x="12" y="7"/>
                  </a:cubicBezTo>
                  <a:cubicBezTo>
                    <a:pt x="12" y="7"/>
                    <a:pt x="12" y="6"/>
                    <a:pt x="12" y="6"/>
                  </a:cubicBezTo>
                  <a:cubicBezTo>
                    <a:pt x="11" y="6"/>
                    <a:pt x="9" y="4"/>
                    <a:pt x="8" y="4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82" name="í$ľîďè"/>
            <p:cNvSpPr/>
            <p:nvPr/>
          </p:nvSpPr>
          <p:spPr bwMode="auto">
            <a:xfrm>
              <a:off x="3721101" y="2976563"/>
              <a:ext cx="15875" cy="19050"/>
            </a:xfrm>
            <a:custGeom>
              <a:avLst/>
              <a:gdLst>
                <a:gd name="T0" fmla="*/ 5 w 5"/>
                <a:gd name="T1" fmla="*/ 1 h 6"/>
                <a:gd name="T2" fmla="*/ 4 w 5"/>
                <a:gd name="T3" fmla="*/ 3 h 6"/>
                <a:gd name="T4" fmla="*/ 1 w 5"/>
                <a:gd name="T5" fmla="*/ 4 h 6"/>
                <a:gd name="T6" fmla="*/ 1 w 5"/>
                <a:gd name="T7" fmla="*/ 1 h 6"/>
                <a:gd name="T8" fmla="*/ 2 w 5"/>
                <a:gd name="T9" fmla="*/ 1 h 6"/>
                <a:gd name="T10" fmla="*/ 5 w 5"/>
                <a:gd name="T11" fmla="*/ 1 h 6"/>
                <a:gd name="T12" fmla="*/ 5 w 5"/>
                <a:gd name="T13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6">
                  <a:moveTo>
                    <a:pt x="5" y="1"/>
                  </a:moveTo>
                  <a:cubicBezTo>
                    <a:pt x="5" y="1"/>
                    <a:pt x="4" y="2"/>
                    <a:pt x="4" y="3"/>
                  </a:cubicBezTo>
                  <a:cubicBezTo>
                    <a:pt x="4" y="3"/>
                    <a:pt x="3" y="6"/>
                    <a:pt x="1" y="4"/>
                  </a:cubicBezTo>
                  <a:cubicBezTo>
                    <a:pt x="1" y="4"/>
                    <a:pt x="0" y="3"/>
                    <a:pt x="1" y="1"/>
                  </a:cubicBezTo>
                  <a:cubicBezTo>
                    <a:pt x="1" y="1"/>
                    <a:pt x="2" y="0"/>
                    <a:pt x="2" y="1"/>
                  </a:cubicBezTo>
                  <a:cubicBezTo>
                    <a:pt x="2" y="1"/>
                    <a:pt x="3" y="2"/>
                    <a:pt x="5" y="1"/>
                  </a:cubicBezTo>
                  <a:cubicBezTo>
                    <a:pt x="5" y="1"/>
                    <a:pt x="5" y="0"/>
                    <a:pt x="5" y="1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83" name="îṩļîḋe"/>
            <p:cNvSpPr/>
            <p:nvPr/>
          </p:nvSpPr>
          <p:spPr bwMode="auto">
            <a:xfrm>
              <a:off x="3721101" y="2976563"/>
              <a:ext cx="15875" cy="19050"/>
            </a:xfrm>
            <a:custGeom>
              <a:avLst/>
              <a:gdLst>
                <a:gd name="T0" fmla="*/ 5 w 5"/>
                <a:gd name="T1" fmla="*/ 1 h 6"/>
                <a:gd name="T2" fmla="*/ 4 w 5"/>
                <a:gd name="T3" fmla="*/ 3 h 6"/>
                <a:gd name="T4" fmla="*/ 1 w 5"/>
                <a:gd name="T5" fmla="*/ 4 h 6"/>
                <a:gd name="T6" fmla="*/ 1 w 5"/>
                <a:gd name="T7" fmla="*/ 1 h 6"/>
                <a:gd name="T8" fmla="*/ 2 w 5"/>
                <a:gd name="T9" fmla="*/ 1 h 6"/>
                <a:gd name="T10" fmla="*/ 5 w 5"/>
                <a:gd name="T11" fmla="*/ 1 h 6"/>
                <a:gd name="T12" fmla="*/ 5 w 5"/>
                <a:gd name="T13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6">
                  <a:moveTo>
                    <a:pt x="5" y="1"/>
                  </a:moveTo>
                  <a:cubicBezTo>
                    <a:pt x="5" y="1"/>
                    <a:pt x="4" y="2"/>
                    <a:pt x="4" y="3"/>
                  </a:cubicBezTo>
                  <a:cubicBezTo>
                    <a:pt x="4" y="3"/>
                    <a:pt x="3" y="6"/>
                    <a:pt x="1" y="4"/>
                  </a:cubicBezTo>
                  <a:cubicBezTo>
                    <a:pt x="1" y="4"/>
                    <a:pt x="0" y="3"/>
                    <a:pt x="1" y="1"/>
                  </a:cubicBezTo>
                  <a:cubicBezTo>
                    <a:pt x="1" y="1"/>
                    <a:pt x="2" y="0"/>
                    <a:pt x="2" y="1"/>
                  </a:cubicBezTo>
                  <a:cubicBezTo>
                    <a:pt x="2" y="1"/>
                    <a:pt x="3" y="2"/>
                    <a:pt x="5" y="1"/>
                  </a:cubicBezTo>
                  <a:cubicBezTo>
                    <a:pt x="5" y="1"/>
                    <a:pt x="5" y="0"/>
                    <a:pt x="5" y="1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84" name="ïṥľídè"/>
            <p:cNvSpPr/>
            <p:nvPr/>
          </p:nvSpPr>
          <p:spPr bwMode="auto">
            <a:xfrm>
              <a:off x="3856038" y="2932113"/>
              <a:ext cx="28575" cy="23813"/>
            </a:xfrm>
            <a:custGeom>
              <a:avLst/>
              <a:gdLst>
                <a:gd name="T0" fmla="*/ 5 w 9"/>
                <a:gd name="T1" fmla="*/ 0 h 7"/>
                <a:gd name="T2" fmla="*/ 2 w 9"/>
                <a:gd name="T3" fmla="*/ 3 h 7"/>
                <a:gd name="T4" fmla="*/ 1 w 9"/>
                <a:gd name="T5" fmla="*/ 5 h 7"/>
                <a:gd name="T6" fmla="*/ 0 w 9"/>
                <a:gd name="T7" fmla="*/ 7 h 7"/>
                <a:gd name="T8" fmla="*/ 3 w 9"/>
                <a:gd name="T9" fmla="*/ 5 h 7"/>
                <a:gd name="T10" fmla="*/ 6 w 9"/>
                <a:gd name="T11" fmla="*/ 5 h 7"/>
                <a:gd name="T12" fmla="*/ 9 w 9"/>
                <a:gd name="T13" fmla="*/ 3 h 7"/>
                <a:gd name="T14" fmla="*/ 5 w 9"/>
                <a:gd name="T1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7">
                  <a:moveTo>
                    <a:pt x="5" y="0"/>
                  </a:moveTo>
                  <a:cubicBezTo>
                    <a:pt x="5" y="0"/>
                    <a:pt x="3" y="0"/>
                    <a:pt x="2" y="3"/>
                  </a:cubicBezTo>
                  <a:cubicBezTo>
                    <a:pt x="2" y="3"/>
                    <a:pt x="2" y="4"/>
                    <a:pt x="1" y="5"/>
                  </a:cubicBezTo>
                  <a:cubicBezTo>
                    <a:pt x="1" y="5"/>
                    <a:pt x="0" y="6"/>
                    <a:pt x="0" y="7"/>
                  </a:cubicBezTo>
                  <a:cubicBezTo>
                    <a:pt x="0" y="7"/>
                    <a:pt x="1" y="6"/>
                    <a:pt x="3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8" y="6"/>
                    <a:pt x="9" y="3"/>
                  </a:cubicBezTo>
                  <a:cubicBezTo>
                    <a:pt x="9" y="3"/>
                    <a:pt x="9" y="0"/>
                    <a:pt x="5" y="0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85" name="iṩľiḍê"/>
            <p:cNvSpPr/>
            <p:nvPr/>
          </p:nvSpPr>
          <p:spPr bwMode="auto">
            <a:xfrm>
              <a:off x="3825876" y="2955925"/>
              <a:ext cx="55563" cy="79375"/>
            </a:xfrm>
            <a:custGeom>
              <a:avLst/>
              <a:gdLst>
                <a:gd name="T0" fmla="*/ 10 w 17"/>
                <a:gd name="T1" fmla="*/ 1 h 24"/>
                <a:gd name="T2" fmla="*/ 8 w 17"/>
                <a:gd name="T3" fmla="*/ 4 h 24"/>
                <a:gd name="T4" fmla="*/ 7 w 17"/>
                <a:gd name="T5" fmla="*/ 9 h 24"/>
                <a:gd name="T6" fmla="*/ 5 w 17"/>
                <a:gd name="T7" fmla="*/ 10 h 24"/>
                <a:gd name="T8" fmla="*/ 3 w 17"/>
                <a:gd name="T9" fmla="*/ 9 h 24"/>
                <a:gd name="T10" fmla="*/ 1 w 17"/>
                <a:gd name="T11" fmla="*/ 11 h 24"/>
                <a:gd name="T12" fmla="*/ 2 w 17"/>
                <a:gd name="T13" fmla="*/ 14 h 24"/>
                <a:gd name="T14" fmla="*/ 4 w 17"/>
                <a:gd name="T15" fmla="*/ 15 h 24"/>
                <a:gd name="T16" fmla="*/ 3 w 17"/>
                <a:gd name="T17" fmla="*/ 16 h 24"/>
                <a:gd name="T18" fmla="*/ 3 w 17"/>
                <a:gd name="T19" fmla="*/ 19 h 24"/>
                <a:gd name="T20" fmla="*/ 5 w 17"/>
                <a:gd name="T21" fmla="*/ 17 h 24"/>
                <a:gd name="T22" fmla="*/ 8 w 17"/>
                <a:gd name="T23" fmla="*/ 13 h 24"/>
                <a:gd name="T24" fmla="*/ 11 w 17"/>
                <a:gd name="T25" fmla="*/ 14 h 24"/>
                <a:gd name="T26" fmla="*/ 10 w 17"/>
                <a:gd name="T27" fmla="*/ 17 h 24"/>
                <a:gd name="T28" fmla="*/ 10 w 17"/>
                <a:gd name="T29" fmla="*/ 16 h 24"/>
                <a:gd name="T30" fmla="*/ 9 w 17"/>
                <a:gd name="T31" fmla="*/ 17 h 24"/>
                <a:gd name="T32" fmla="*/ 11 w 17"/>
                <a:gd name="T33" fmla="*/ 22 h 24"/>
                <a:gd name="T34" fmla="*/ 13 w 17"/>
                <a:gd name="T35" fmla="*/ 12 h 24"/>
                <a:gd name="T36" fmla="*/ 14 w 17"/>
                <a:gd name="T37" fmla="*/ 11 h 24"/>
                <a:gd name="T38" fmla="*/ 14 w 17"/>
                <a:gd name="T39" fmla="*/ 9 h 24"/>
                <a:gd name="T40" fmla="*/ 14 w 17"/>
                <a:gd name="T41" fmla="*/ 8 h 24"/>
                <a:gd name="T42" fmla="*/ 15 w 17"/>
                <a:gd name="T43" fmla="*/ 5 h 24"/>
                <a:gd name="T44" fmla="*/ 16 w 17"/>
                <a:gd name="T45" fmla="*/ 4 h 24"/>
                <a:gd name="T46" fmla="*/ 16 w 17"/>
                <a:gd name="T47" fmla="*/ 2 h 24"/>
                <a:gd name="T48" fmla="*/ 13 w 17"/>
                <a:gd name="T49" fmla="*/ 1 h 24"/>
                <a:gd name="T50" fmla="*/ 11 w 17"/>
                <a:gd name="T51" fmla="*/ 3 h 24"/>
                <a:gd name="T52" fmla="*/ 13 w 17"/>
                <a:gd name="T53" fmla="*/ 3 h 24"/>
                <a:gd name="T54" fmla="*/ 14 w 17"/>
                <a:gd name="T55" fmla="*/ 4 h 24"/>
                <a:gd name="T56" fmla="*/ 12 w 17"/>
                <a:gd name="T57" fmla="*/ 6 h 24"/>
                <a:gd name="T58" fmla="*/ 11 w 17"/>
                <a:gd name="T59" fmla="*/ 5 h 24"/>
                <a:gd name="T60" fmla="*/ 10 w 17"/>
                <a:gd name="T61" fmla="*/ 5 h 24"/>
                <a:gd name="T62" fmla="*/ 10 w 17"/>
                <a:gd name="T63" fmla="*/ 1 h 24"/>
                <a:gd name="T64" fmla="*/ 9 w 17"/>
                <a:gd name="T65" fmla="*/ 7 h 24"/>
                <a:gd name="T66" fmla="*/ 10 w 17"/>
                <a:gd name="T67" fmla="*/ 9 h 24"/>
                <a:gd name="T68" fmla="*/ 9 w 17"/>
                <a:gd name="T69" fmla="*/ 10 h 24"/>
                <a:gd name="T70" fmla="*/ 9 w 17"/>
                <a:gd name="T71" fmla="*/ 7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" h="24">
                  <a:moveTo>
                    <a:pt x="10" y="1"/>
                  </a:moveTo>
                  <a:cubicBezTo>
                    <a:pt x="10" y="1"/>
                    <a:pt x="8" y="1"/>
                    <a:pt x="8" y="4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9"/>
                    <a:pt x="6" y="11"/>
                    <a:pt x="5" y="10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2" y="9"/>
                    <a:pt x="1" y="11"/>
                  </a:cubicBezTo>
                  <a:cubicBezTo>
                    <a:pt x="1" y="11"/>
                    <a:pt x="0" y="14"/>
                    <a:pt x="2" y="14"/>
                  </a:cubicBezTo>
                  <a:cubicBezTo>
                    <a:pt x="2" y="14"/>
                    <a:pt x="4" y="13"/>
                    <a:pt x="4" y="15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2" y="17"/>
                    <a:pt x="3" y="19"/>
                  </a:cubicBezTo>
                  <a:cubicBezTo>
                    <a:pt x="3" y="19"/>
                    <a:pt x="4" y="20"/>
                    <a:pt x="5" y="17"/>
                  </a:cubicBezTo>
                  <a:cubicBezTo>
                    <a:pt x="5" y="17"/>
                    <a:pt x="6" y="13"/>
                    <a:pt x="8" y="13"/>
                  </a:cubicBezTo>
                  <a:cubicBezTo>
                    <a:pt x="8" y="13"/>
                    <a:pt x="11" y="11"/>
                    <a:pt x="11" y="14"/>
                  </a:cubicBezTo>
                  <a:cubicBezTo>
                    <a:pt x="11" y="14"/>
                    <a:pt x="12" y="17"/>
                    <a:pt x="10" y="17"/>
                  </a:cubicBezTo>
                  <a:cubicBezTo>
                    <a:pt x="10" y="17"/>
                    <a:pt x="10" y="17"/>
                    <a:pt x="10" y="16"/>
                  </a:cubicBezTo>
                  <a:cubicBezTo>
                    <a:pt x="10" y="16"/>
                    <a:pt x="9" y="14"/>
                    <a:pt x="9" y="17"/>
                  </a:cubicBezTo>
                  <a:cubicBezTo>
                    <a:pt x="9" y="17"/>
                    <a:pt x="9" y="24"/>
                    <a:pt x="11" y="22"/>
                  </a:cubicBezTo>
                  <a:cubicBezTo>
                    <a:pt x="11" y="22"/>
                    <a:pt x="14" y="16"/>
                    <a:pt x="13" y="12"/>
                  </a:cubicBezTo>
                  <a:cubicBezTo>
                    <a:pt x="13" y="12"/>
                    <a:pt x="13" y="11"/>
                    <a:pt x="14" y="11"/>
                  </a:cubicBezTo>
                  <a:cubicBezTo>
                    <a:pt x="14" y="11"/>
                    <a:pt x="15" y="9"/>
                    <a:pt x="14" y="9"/>
                  </a:cubicBezTo>
                  <a:cubicBezTo>
                    <a:pt x="14" y="9"/>
                    <a:pt x="13" y="9"/>
                    <a:pt x="14" y="8"/>
                  </a:cubicBezTo>
                  <a:cubicBezTo>
                    <a:pt x="14" y="8"/>
                    <a:pt x="15" y="6"/>
                    <a:pt x="15" y="5"/>
                  </a:cubicBezTo>
                  <a:cubicBezTo>
                    <a:pt x="15" y="5"/>
                    <a:pt x="15" y="4"/>
                    <a:pt x="16" y="4"/>
                  </a:cubicBezTo>
                  <a:cubicBezTo>
                    <a:pt x="16" y="4"/>
                    <a:pt x="17" y="3"/>
                    <a:pt x="16" y="2"/>
                  </a:cubicBezTo>
                  <a:cubicBezTo>
                    <a:pt x="16" y="2"/>
                    <a:pt x="15" y="0"/>
                    <a:pt x="13" y="1"/>
                  </a:cubicBezTo>
                  <a:cubicBezTo>
                    <a:pt x="13" y="1"/>
                    <a:pt x="11" y="2"/>
                    <a:pt x="11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4" y="3"/>
                    <a:pt x="14" y="4"/>
                  </a:cubicBezTo>
                  <a:cubicBezTo>
                    <a:pt x="14" y="4"/>
                    <a:pt x="14" y="6"/>
                    <a:pt x="12" y="6"/>
                  </a:cubicBezTo>
                  <a:cubicBezTo>
                    <a:pt x="12" y="6"/>
                    <a:pt x="12" y="5"/>
                    <a:pt x="11" y="5"/>
                  </a:cubicBezTo>
                  <a:cubicBezTo>
                    <a:pt x="11" y="5"/>
                    <a:pt x="10" y="6"/>
                    <a:pt x="10" y="5"/>
                  </a:cubicBezTo>
                  <a:cubicBezTo>
                    <a:pt x="10" y="5"/>
                    <a:pt x="11" y="2"/>
                    <a:pt x="10" y="1"/>
                  </a:cubicBezTo>
                  <a:close/>
                  <a:moveTo>
                    <a:pt x="9" y="7"/>
                  </a:moveTo>
                  <a:cubicBezTo>
                    <a:pt x="10" y="7"/>
                    <a:pt x="10" y="9"/>
                    <a:pt x="10" y="9"/>
                  </a:cubicBezTo>
                  <a:cubicBezTo>
                    <a:pt x="10" y="11"/>
                    <a:pt x="9" y="10"/>
                    <a:pt x="9" y="10"/>
                  </a:cubicBezTo>
                  <a:cubicBezTo>
                    <a:pt x="9" y="9"/>
                    <a:pt x="9" y="7"/>
                    <a:pt x="9" y="7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86" name="işḻîḑe"/>
            <p:cNvSpPr/>
            <p:nvPr/>
          </p:nvSpPr>
          <p:spPr bwMode="auto">
            <a:xfrm>
              <a:off x="3902076" y="2949575"/>
              <a:ext cx="22225" cy="15875"/>
            </a:xfrm>
            <a:custGeom>
              <a:avLst/>
              <a:gdLst>
                <a:gd name="T0" fmla="*/ 6 w 7"/>
                <a:gd name="T1" fmla="*/ 0 h 5"/>
                <a:gd name="T2" fmla="*/ 7 w 7"/>
                <a:gd name="T3" fmla="*/ 2 h 5"/>
                <a:gd name="T4" fmla="*/ 4 w 7"/>
                <a:gd name="T5" fmla="*/ 5 h 5"/>
                <a:gd name="T6" fmla="*/ 0 w 7"/>
                <a:gd name="T7" fmla="*/ 2 h 5"/>
                <a:gd name="T8" fmla="*/ 2 w 7"/>
                <a:gd name="T9" fmla="*/ 0 h 5"/>
                <a:gd name="T10" fmla="*/ 6 w 7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6" y="0"/>
                  </a:moveTo>
                  <a:cubicBezTo>
                    <a:pt x="6" y="0"/>
                    <a:pt x="7" y="1"/>
                    <a:pt x="7" y="2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1" y="5"/>
                    <a:pt x="0" y="2"/>
                  </a:cubicBezTo>
                  <a:cubicBezTo>
                    <a:pt x="0" y="2"/>
                    <a:pt x="0" y="0"/>
                    <a:pt x="2" y="0"/>
                  </a:cubicBezTo>
                  <a:cubicBezTo>
                    <a:pt x="2" y="0"/>
                    <a:pt x="5" y="1"/>
                    <a:pt x="6" y="0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87" name="íṡlïde"/>
            <p:cNvSpPr/>
            <p:nvPr/>
          </p:nvSpPr>
          <p:spPr bwMode="auto">
            <a:xfrm>
              <a:off x="3881438" y="2962275"/>
              <a:ext cx="53975" cy="20638"/>
            </a:xfrm>
            <a:custGeom>
              <a:avLst/>
              <a:gdLst>
                <a:gd name="T0" fmla="*/ 1 w 16"/>
                <a:gd name="T1" fmla="*/ 3 h 6"/>
                <a:gd name="T2" fmla="*/ 9 w 16"/>
                <a:gd name="T3" fmla="*/ 2 h 6"/>
                <a:gd name="T4" fmla="*/ 14 w 16"/>
                <a:gd name="T5" fmla="*/ 1 h 6"/>
                <a:gd name="T6" fmla="*/ 15 w 16"/>
                <a:gd name="T7" fmla="*/ 1 h 6"/>
                <a:gd name="T8" fmla="*/ 15 w 16"/>
                <a:gd name="T9" fmla="*/ 3 h 6"/>
                <a:gd name="T10" fmla="*/ 4 w 16"/>
                <a:gd name="T11" fmla="*/ 5 h 6"/>
                <a:gd name="T12" fmla="*/ 3 w 16"/>
                <a:gd name="T13" fmla="*/ 6 h 6"/>
                <a:gd name="T14" fmla="*/ 2 w 16"/>
                <a:gd name="T15" fmla="*/ 5 h 6"/>
                <a:gd name="T16" fmla="*/ 0 w 16"/>
                <a:gd name="T17" fmla="*/ 4 h 6"/>
                <a:gd name="T18" fmla="*/ 1 w 16"/>
                <a:gd name="T1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6">
                  <a:moveTo>
                    <a:pt x="1" y="3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13" y="1"/>
                    <a:pt x="14" y="1"/>
                  </a:cubicBezTo>
                  <a:cubicBezTo>
                    <a:pt x="14" y="1"/>
                    <a:pt x="15" y="0"/>
                    <a:pt x="15" y="1"/>
                  </a:cubicBezTo>
                  <a:cubicBezTo>
                    <a:pt x="15" y="1"/>
                    <a:pt x="16" y="3"/>
                    <a:pt x="15" y="3"/>
                  </a:cubicBezTo>
                  <a:cubicBezTo>
                    <a:pt x="15" y="3"/>
                    <a:pt x="4" y="5"/>
                    <a:pt x="4" y="5"/>
                  </a:cubicBezTo>
                  <a:cubicBezTo>
                    <a:pt x="4" y="5"/>
                    <a:pt x="3" y="5"/>
                    <a:pt x="3" y="6"/>
                  </a:cubicBezTo>
                  <a:cubicBezTo>
                    <a:pt x="3" y="6"/>
                    <a:pt x="2" y="6"/>
                    <a:pt x="2" y="5"/>
                  </a:cubicBezTo>
                  <a:cubicBezTo>
                    <a:pt x="2" y="5"/>
                    <a:pt x="0" y="5"/>
                    <a:pt x="0" y="4"/>
                  </a:cubicBezTo>
                  <a:cubicBezTo>
                    <a:pt x="0" y="4"/>
                    <a:pt x="0" y="3"/>
                    <a:pt x="1" y="3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88" name="ïŝlîďê"/>
            <p:cNvSpPr/>
            <p:nvPr/>
          </p:nvSpPr>
          <p:spPr bwMode="auto">
            <a:xfrm>
              <a:off x="3871913" y="2979738"/>
              <a:ext cx="60325" cy="58738"/>
            </a:xfrm>
            <a:custGeom>
              <a:avLst/>
              <a:gdLst>
                <a:gd name="T0" fmla="*/ 8 w 18"/>
                <a:gd name="T1" fmla="*/ 2 h 18"/>
                <a:gd name="T2" fmla="*/ 11 w 18"/>
                <a:gd name="T3" fmla="*/ 2 h 18"/>
                <a:gd name="T4" fmla="*/ 14 w 18"/>
                <a:gd name="T5" fmla="*/ 2 h 18"/>
                <a:gd name="T6" fmla="*/ 13 w 18"/>
                <a:gd name="T7" fmla="*/ 3 h 18"/>
                <a:gd name="T8" fmla="*/ 13 w 18"/>
                <a:gd name="T9" fmla="*/ 3 h 18"/>
                <a:gd name="T10" fmla="*/ 12 w 18"/>
                <a:gd name="T11" fmla="*/ 6 h 18"/>
                <a:gd name="T12" fmla="*/ 12 w 18"/>
                <a:gd name="T13" fmla="*/ 12 h 18"/>
                <a:gd name="T14" fmla="*/ 16 w 18"/>
                <a:gd name="T15" fmla="*/ 12 h 18"/>
                <a:gd name="T16" fmla="*/ 17 w 18"/>
                <a:gd name="T17" fmla="*/ 10 h 18"/>
                <a:gd name="T18" fmla="*/ 18 w 18"/>
                <a:gd name="T19" fmla="*/ 11 h 18"/>
                <a:gd name="T20" fmla="*/ 18 w 18"/>
                <a:gd name="T21" fmla="*/ 15 h 18"/>
                <a:gd name="T22" fmla="*/ 13 w 18"/>
                <a:gd name="T23" fmla="*/ 16 h 18"/>
                <a:gd name="T24" fmla="*/ 9 w 18"/>
                <a:gd name="T25" fmla="*/ 10 h 18"/>
                <a:gd name="T26" fmla="*/ 10 w 18"/>
                <a:gd name="T27" fmla="*/ 6 h 18"/>
                <a:gd name="T28" fmla="*/ 9 w 18"/>
                <a:gd name="T29" fmla="*/ 4 h 18"/>
                <a:gd name="T30" fmla="*/ 8 w 18"/>
                <a:gd name="T31" fmla="*/ 6 h 18"/>
                <a:gd name="T32" fmla="*/ 2 w 18"/>
                <a:gd name="T33" fmla="*/ 12 h 18"/>
                <a:gd name="T34" fmla="*/ 0 w 18"/>
                <a:gd name="T35" fmla="*/ 11 h 18"/>
                <a:gd name="T36" fmla="*/ 2 w 18"/>
                <a:gd name="T37" fmla="*/ 11 h 18"/>
                <a:gd name="T38" fmla="*/ 5 w 18"/>
                <a:gd name="T39" fmla="*/ 5 h 18"/>
                <a:gd name="T40" fmla="*/ 5 w 18"/>
                <a:gd name="T41" fmla="*/ 3 h 18"/>
                <a:gd name="T42" fmla="*/ 8 w 18"/>
                <a:gd name="T43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8" h="18">
                  <a:moveTo>
                    <a:pt x="8" y="2"/>
                  </a:moveTo>
                  <a:cubicBezTo>
                    <a:pt x="8" y="2"/>
                    <a:pt x="10" y="4"/>
                    <a:pt x="11" y="2"/>
                  </a:cubicBezTo>
                  <a:cubicBezTo>
                    <a:pt x="11" y="2"/>
                    <a:pt x="13" y="0"/>
                    <a:pt x="14" y="2"/>
                  </a:cubicBezTo>
                  <a:cubicBezTo>
                    <a:pt x="14" y="2"/>
                    <a:pt x="14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2" y="4"/>
                    <a:pt x="12" y="4"/>
                    <a:pt x="12" y="6"/>
                  </a:cubicBezTo>
                  <a:cubicBezTo>
                    <a:pt x="12" y="6"/>
                    <a:pt x="10" y="11"/>
                    <a:pt x="12" y="12"/>
                  </a:cubicBezTo>
                  <a:cubicBezTo>
                    <a:pt x="12" y="12"/>
                    <a:pt x="14" y="14"/>
                    <a:pt x="16" y="12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8" y="11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6" y="18"/>
                    <a:pt x="13" y="16"/>
                  </a:cubicBezTo>
                  <a:cubicBezTo>
                    <a:pt x="13" y="16"/>
                    <a:pt x="9" y="14"/>
                    <a:pt x="9" y="10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4"/>
                    <a:pt x="9" y="4"/>
                  </a:cubicBezTo>
                  <a:cubicBezTo>
                    <a:pt x="9" y="4"/>
                    <a:pt x="8" y="4"/>
                    <a:pt x="8" y="6"/>
                  </a:cubicBezTo>
                  <a:cubicBezTo>
                    <a:pt x="8" y="6"/>
                    <a:pt x="5" y="12"/>
                    <a:pt x="2" y="12"/>
                  </a:cubicBezTo>
                  <a:cubicBezTo>
                    <a:pt x="2" y="12"/>
                    <a:pt x="0" y="13"/>
                    <a:pt x="0" y="11"/>
                  </a:cubicBezTo>
                  <a:cubicBezTo>
                    <a:pt x="0" y="11"/>
                    <a:pt x="0" y="11"/>
                    <a:pt x="2" y="11"/>
                  </a:cubicBezTo>
                  <a:cubicBezTo>
                    <a:pt x="2" y="11"/>
                    <a:pt x="5" y="9"/>
                    <a:pt x="5" y="5"/>
                  </a:cubicBezTo>
                  <a:cubicBezTo>
                    <a:pt x="5" y="5"/>
                    <a:pt x="5" y="3"/>
                    <a:pt x="5" y="3"/>
                  </a:cubicBezTo>
                  <a:cubicBezTo>
                    <a:pt x="5" y="3"/>
                    <a:pt x="5" y="0"/>
                    <a:pt x="8" y="2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89" name="îSlîde"/>
            <p:cNvSpPr/>
            <p:nvPr/>
          </p:nvSpPr>
          <p:spPr bwMode="auto">
            <a:xfrm>
              <a:off x="3967163" y="2995613"/>
              <a:ext cx="106363" cy="112713"/>
            </a:xfrm>
            <a:custGeom>
              <a:avLst/>
              <a:gdLst>
                <a:gd name="T0" fmla="*/ 18 w 32"/>
                <a:gd name="T1" fmla="*/ 0 h 34"/>
                <a:gd name="T2" fmla="*/ 29 w 32"/>
                <a:gd name="T3" fmla="*/ 3 h 34"/>
                <a:gd name="T4" fmla="*/ 31 w 32"/>
                <a:gd name="T5" fmla="*/ 6 h 34"/>
                <a:gd name="T6" fmla="*/ 26 w 32"/>
                <a:gd name="T7" fmla="*/ 8 h 34"/>
                <a:gd name="T8" fmla="*/ 23 w 32"/>
                <a:gd name="T9" fmla="*/ 8 h 34"/>
                <a:gd name="T10" fmla="*/ 24 w 32"/>
                <a:gd name="T11" fmla="*/ 10 h 34"/>
                <a:gd name="T12" fmla="*/ 26 w 32"/>
                <a:gd name="T13" fmla="*/ 11 h 34"/>
                <a:gd name="T14" fmla="*/ 29 w 32"/>
                <a:gd name="T15" fmla="*/ 14 h 34"/>
                <a:gd name="T16" fmla="*/ 24 w 32"/>
                <a:gd name="T17" fmla="*/ 14 h 34"/>
                <a:gd name="T18" fmla="*/ 20 w 32"/>
                <a:gd name="T19" fmla="*/ 15 h 34"/>
                <a:gd name="T20" fmla="*/ 20 w 32"/>
                <a:gd name="T21" fmla="*/ 16 h 34"/>
                <a:gd name="T22" fmla="*/ 20 w 32"/>
                <a:gd name="T23" fmla="*/ 17 h 34"/>
                <a:gd name="T24" fmla="*/ 31 w 32"/>
                <a:gd name="T25" fmla="*/ 33 h 34"/>
                <a:gd name="T26" fmla="*/ 30 w 32"/>
                <a:gd name="T27" fmla="*/ 34 h 34"/>
                <a:gd name="T28" fmla="*/ 20 w 32"/>
                <a:gd name="T29" fmla="*/ 27 h 34"/>
                <a:gd name="T30" fmla="*/ 16 w 32"/>
                <a:gd name="T31" fmla="*/ 17 h 34"/>
                <a:gd name="T32" fmla="*/ 14 w 32"/>
                <a:gd name="T33" fmla="*/ 17 h 34"/>
                <a:gd name="T34" fmla="*/ 6 w 32"/>
                <a:gd name="T35" fmla="*/ 19 h 34"/>
                <a:gd name="T36" fmla="*/ 1 w 32"/>
                <a:gd name="T37" fmla="*/ 15 h 34"/>
                <a:gd name="T38" fmla="*/ 3 w 32"/>
                <a:gd name="T39" fmla="*/ 15 h 34"/>
                <a:gd name="T40" fmla="*/ 12 w 32"/>
                <a:gd name="T41" fmla="*/ 14 h 34"/>
                <a:gd name="T42" fmla="*/ 10 w 32"/>
                <a:gd name="T43" fmla="*/ 10 h 34"/>
                <a:gd name="T44" fmla="*/ 11 w 32"/>
                <a:gd name="T45" fmla="*/ 8 h 34"/>
                <a:gd name="T46" fmla="*/ 14 w 32"/>
                <a:gd name="T47" fmla="*/ 8 h 34"/>
                <a:gd name="T48" fmla="*/ 18 w 32"/>
                <a:gd name="T49" fmla="*/ 8 h 34"/>
                <a:gd name="T50" fmla="*/ 17 w 32"/>
                <a:gd name="T51" fmla="*/ 3 h 34"/>
                <a:gd name="T52" fmla="*/ 17 w 32"/>
                <a:gd name="T53" fmla="*/ 1 h 34"/>
                <a:gd name="T54" fmla="*/ 18 w 32"/>
                <a:gd name="T5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2" h="34">
                  <a:moveTo>
                    <a:pt x="18" y="0"/>
                  </a:moveTo>
                  <a:cubicBezTo>
                    <a:pt x="18" y="0"/>
                    <a:pt x="26" y="3"/>
                    <a:pt x="29" y="3"/>
                  </a:cubicBezTo>
                  <a:cubicBezTo>
                    <a:pt x="29" y="3"/>
                    <a:pt x="32" y="3"/>
                    <a:pt x="31" y="6"/>
                  </a:cubicBezTo>
                  <a:cubicBezTo>
                    <a:pt x="31" y="6"/>
                    <a:pt x="29" y="8"/>
                    <a:pt x="26" y="8"/>
                  </a:cubicBezTo>
                  <a:cubicBezTo>
                    <a:pt x="26" y="8"/>
                    <a:pt x="24" y="7"/>
                    <a:pt x="23" y="8"/>
                  </a:cubicBezTo>
                  <a:cubicBezTo>
                    <a:pt x="23" y="8"/>
                    <a:pt x="22" y="9"/>
                    <a:pt x="24" y="10"/>
                  </a:cubicBezTo>
                  <a:cubicBezTo>
                    <a:pt x="24" y="10"/>
                    <a:pt x="25" y="11"/>
                    <a:pt x="26" y="11"/>
                  </a:cubicBezTo>
                  <a:cubicBezTo>
                    <a:pt x="26" y="11"/>
                    <a:pt x="29" y="12"/>
                    <a:pt x="29" y="14"/>
                  </a:cubicBezTo>
                  <a:cubicBezTo>
                    <a:pt x="29" y="14"/>
                    <a:pt x="28" y="15"/>
                    <a:pt x="24" y="14"/>
                  </a:cubicBezTo>
                  <a:cubicBezTo>
                    <a:pt x="24" y="14"/>
                    <a:pt x="21" y="13"/>
                    <a:pt x="20" y="15"/>
                  </a:cubicBezTo>
                  <a:cubicBezTo>
                    <a:pt x="20" y="15"/>
                    <a:pt x="20" y="15"/>
                    <a:pt x="20" y="16"/>
                  </a:cubicBezTo>
                  <a:cubicBezTo>
                    <a:pt x="20" y="16"/>
                    <a:pt x="20" y="16"/>
                    <a:pt x="20" y="17"/>
                  </a:cubicBezTo>
                  <a:cubicBezTo>
                    <a:pt x="20" y="17"/>
                    <a:pt x="25" y="30"/>
                    <a:pt x="31" y="33"/>
                  </a:cubicBezTo>
                  <a:cubicBezTo>
                    <a:pt x="31" y="33"/>
                    <a:pt x="32" y="34"/>
                    <a:pt x="30" y="34"/>
                  </a:cubicBezTo>
                  <a:cubicBezTo>
                    <a:pt x="30" y="34"/>
                    <a:pt x="22" y="34"/>
                    <a:pt x="20" y="2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5" y="16"/>
                    <a:pt x="14" y="17"/>
                  </a:cubicBezTo>
                  <a:cubicBezTo>
                    <a:pt x="14" y="17"/>
                    <a:pt x="10" y="20"/>
                    <a:pt x="6" y="19"/>
                  </a:cubicBezTo>
                  <a:cubicBezTo>
                    <a:pt x="6" y="19"/>
                    <a:pt x="0" y="17"/>
                    <a:pt x="1" y="15"/>
                  </a:cubicBezTo>
                  <a:cubicBezTo>
                    <a:pt x="1" y="15"/>
                    <a:pt x="1" y="14"/>
                    <a:pt x="3" y="15"/>
                  </a:cubicBezTo>
                  <a:cubicBezTo>
                    <a:pt x="3" y="15"/>
                    <a:pt x="9" y="18"/>
                    <a:pt x="12" y="14"/>
                  </a:cubicBezTo>
                  <a:cubicBezTo>
                    <a:pt x="12" y="14"/>
                    <a:pt x="12" y="12"/>
                    <a:pt x="10" y="10"/>
                  </a:cubicBezTo>
                  <a:cubicBezTo>
                    <a:pt x="10" y="10"/>
                    <a:pt x="9" y="10"/>
                    <a:pt x="11" y="8"/>
                  </a:cubicBezTo>
                  <a:cubicBezTo>
                    <a:pt x="11" y="8"/>
                    <a:pt x="12" y="7"/>
                    <a:pt x="14" y="8"/>
                  </a:cubicBezTo>
                  <a:cubicBezTo>
                    <a:pt x="14" y="8"/>
                    <a:pt x="17" y="10"/>
                    <a:pt x="18" y="8"/>
                  </a:cubicBezTo>
                  <a:cubicBezTo>
                    <a:pt x="18" y="8"/>
                    <a:pt x="18" y="4"/>
                    <a:pt x="17" y="3"/>
                  </a:cubicBezTo>
                  <a:cubicBezTo>
                    <a:pt x="17" y="3"/>
                    <a:pt x="16" y="3"/>
                    <a:pt x="17" y="1"/>
                  </a:cubicBezTo>
                  <a:cubicBezTo>
                    <a:pt x="17" y="1"/>
                    <a:pt x="17" y="0"/>
                    <a:pt x="18" y="0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90" name="îṩļiďê"/>
            <p:cNvSpPr/>
            <p:nvPr/>
          </p:nvSpPr>
          <p:spPr bwMode="auto">
            <a:xfrm>
              <a:off x="4103688" y="3098800"/>
              <a:ext cx="95250" cy="115888"/>
            </a:xfrm>
            <a:custGeom>
              <a:avLst/>
              <a:gdLst>
                <a:gd name="T0" fmla="*/ 27 w 29"/>
                <a:gd name="T1" fmla="*/ 2 h 35"/>
                <a:gd name="T2" fmla="*/ 23 w 29"/>
                <a:gd name="T3" fmla="*/ 2 h 35"/>
                <a:gd name="T4" fmla="*/ 22 w 29"/>
                <a:gd name="T5" fmla="*/ 4 h 35"/>
                <a:gd name="T6" fmla="*/ 18 w 29"/>
                <a:gd name="T7" fmla="*/ 7 h 35"/>
                <a:gd name="T8" fmla="*/ 13 w 29"/>
                <a:gd name="T9" fmla="*/ 3 h 35"/>
                <a:gd name="T10" fmla="*/ 9 w 29"/>
                <a:gd name="T11" fmla="*/ 2 h 35"/>
                <a:gd name="T12" fmla="*/ 10 w 29"/>
                <a:gd name="T13" fmla="*/ 5 h 35"/>
                <a:gd name="T14" fmla="*/ 13 w 29"/>
                <a:gd name="T15" fmla="*/ 11 h 35"/>
                <a:gd name="T16" fmla="*/ 5 w 29"/>
                <a:gd name="T17" fmla="*/ 11 h 35"/>
                <a:gd name="T18" fmla="*/ 1 w 29"/>
                <a:gd name="T19" fmla="*/ 9 h 35"/>
                <a:gd name="T20" fmla="*/ 7 w 29"/>
                <a:gd name="T21" fmla="*/ 15 h 35"/>
                <a:gd name="T22" fmla="*/ 12 w 29"/>
                <a:gd name="T23" fmla="*/ 14 h 35"/>
                <a:gd name="T24" fmla="*/ 14 w 29"/>
                <a:gd name="T25" fmla="*/ 16 h 35"/>
                <a:gd name="T26" fmla="*/ 13 w 29"/>
                <a:gd name="T27" fmla="*/ 26 h 35"/>
                <a:gd name="T28" fmla="*/ 15 w 29"/>
                <a:gd name="T29" fmla="*/ 29 h 35"/>
                <a:gd name="T30" fmla="*/ 20 w 29"/>
                <a:gd name="T31" fmla="*/ 32 h 35"/>
                <a:gd name="T32" fmla="*/ 19 w 29"/>
                <a:gd name="T33" fmla="*/ 26 h 35"/>
                <a:gd name="T34" fmla="*/ 18 w 29"/>
                <a:gd name="T35" fmla="*/ 18 h 35"/>
                <a:gd name="T36" fmla="*/ 20 w 29"/>
                <a:gd name="T37" fmla="*/ 13 h 35"/>
                <a:gd name="T38" fmla="*/ 24 w 29"/>
                <a:gd name="T39" fmla="*/ 15 h 35"/>
                <a:gd name="T40" fmla="*/ 27 w 29"/>
                <a:gd name="T41" fmla="*/ 16 h 35"/>
                <a:gd name="T42" fmla="*/ 28 w 29"/>
                <a:gd name="T43" fmla="*/ 13 h 35"/>
                <a:gd name="T44" fmla="*/ 26 w 29"/>
                <a:gd name="T45" fmla="*/ 12 h 35"/>
                <a:gd name="T46" fmla="*/ 23 w 29"/>
                <a:gd name="T47" fmla="*/ 9 h 35"/>
                <a:gd name="T48" fmla="*/ 25 w 29"/>
                <a:gd name="T49" fmla="*/ 8 h 35"/>
                <a:gd name="T50" fmla="*/ 28 w 29"/>
                <a:gd name="T51" fmla="*/ 5 h 35"/>
                <a:gd name="T52" fmla="*/ 27 w 29"/>
                <a:gd name="T53" fmla="*/ 3 h 35"/>
                <a:gd name="T54" fmla="*/ 27 w 29"/>
                <a:gd name="T5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9" h="35">
                  <a:moveTo>
                    <a:pt x="27" y="2"/>
                  </a:moveTo>
                  <a:cubicBezTo>
                    <a:pt x="27" y="2"/>
                    <a:pt x="24" y="0"/>
                    <a:pt x="23" y="2"/>
                  </a:cubicBezTo>
                  <a:cubicBezTo>
                    <a:pt x="23" y="2"/>
                    <a:pt x="22" y="3"/>
                    <a:pt x="22" y="4"/>
                  </a:cubicBezTo>
                  <a:cubicBezTo>
                    <a:pt x="22" y="4"/>
                    <a:pt x="20" y="8"/>
                    <a:pt x="18" y="7"/>
                  </a:cubicBezTo>
                  <a:cubicBezTo>
                    <a:pt x="18" y="7"/>
                    <a:pt x="14" y="5"/>
                    <a:pt x="13" y="3"/>
                  </a:cubicBezTo>
                  <a:cubicBezTo>
                    <a:pt x="13" y="3"/>
                    <a:pt x="11" y="0"/>
                    <a:pt x="9" y="2"/>
                  </a:cubicBezTo>
                  <a:cubicBezTo>
                    <a:pt x="9" y="2"/>
                    <a:pt x="7" y="3"/>
                    <a:pt x="10" y="5"/>
                  </a:cubicBezTo>
                  <a:cubicBezTo>
                    <a:pt x="10" y="5"/>
                    <a:pt x="15" y="9"/>
                    <a:pt x="13" y="11"/>
                  </a:cubicBezTo>
                  <a:cubicBezTo>
                    <a:pt x="13" y="11"/>
                    <a:pt x="10" y="14"/>
                    <a:pt x="5" y="11"/>
                  </a:cubicBezTo>
                  <a:cubicBezTo>
                    <a:pt x="5" y="11"/>
                    <a:pt x="2" y="8"/>
                    <a:pt x="1" y="9"/>
                  </a:cubicBezTo>
                  <a:cubicBezTo>
                    <a:pt x="1" y="9"/>
                    <a:pt x="0" y="14"/>
                    <a:pt x="7" y="15"/>
                  </a:cubicBezTo>
                  <a:cubicBezTo>
                    <a:pt x="7" y="15"/>
                    <a:pt x="11" y="15"/>
                    <a:pt x="12" y="14"/>
                  </a:cubicBezTo>
                  <a:cubicBezTo>
                    <a:pt x="12" y="14"/>
                    <a:pt x="14" y="13"/>
                    <a:pt x="14" y="1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7"/>
                    <a:pt x="15" y="29"/>
                  </a:cubicBezTo>
                  <a:cubicBezTo>
                    <a:pt x="15" y="29"/>
                    <a:pt x="18" y="35"/>
                    <a:pt x="20" y="32"/>
                  </a:cubicBezTo>
                  <a:cubicBezTo>
                    <a:pt x="20" y="32"/>
                    <a:pt x="19" y="30"/>
                    <a:pt x="19" y="26"/>
                  </a:cubicBezTo>
                  <a:cubicBezTo>
                    <a:pt x="19" y="26"/>
                    <a:pt x="18" y="18"/>
                    <a:pt x="18" y="18"/>
                  </a:cubicBezTo>
                  <a:cubicBezTo>
                    <a:pt x="18" y="18"/>
                    <a:pt x="18" y="14"/>
                    <a:pt x="20" y="13"/>
                  </a:cubicBezTo>
                  <a:cubicBezTo>
                    <a:pt x="20" y="13"/>
                    <a:pt x="22" y="13"/>
                    <a:pt x="24" y="15"/>
                  </a:cubicBezTo>
                  <a:cubicBezTo>
                    <a:pt x="24" y="15"/>
                    <a:pt x="27" y="17"/>
                    <a:pt x="27" y="16"/>
                  </a:cubicBezTo>
                  <a:cubicBezTo>
                    <a:pt x="27" y="16"/>
                    <a:pt x="27" y="14"/>
                    <a:pt x="28" y="13"/>
                  </a:cubicBezTo>
                  <a:cubicBezTo>
                    <a:pt x="28" y="13"/>
                    <a:pt x="28" y="13"/>
                    <a:pt x="26" y="12"/>
                  </a:cubicBezTo>
                  <a:cubicBezTo>
                    <a:pt x="26" y="12"/>
                    <a:pt x="22" y="11"/>
                    <a:pt x="23" y="9"/>
                  </a:cubicBezTo>
                  <a:cubicBezTo>
                    <a:pt x="23" y="9"/>
                    <a:pt x="24" y="8"/>
                    <a:pt x="25" y="8"/>
                  </a:cubicBezTo>
                  <a:cubicBezTo>
                    <a:pt x="25" y="8"/>
                    <a:pt x="29" y="8"/>
                    <a:pt x="28" y="5"/>
                  </a:cubicBezTo>
                  <a:cubicBezTo>
                    <a:pt x="28" y="5"/>
                    <a:pt x="27" y="4"/>
                    <a:pt x="27" y="3"/>
                  </a:cubicBezTo>
                  <a:lnTo>
                    <a:pt x="27" y="2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91" name="îśḷíḑê"/>
            <p:cNvSpPr/>
            <p:nvPr/>
          </p:nvSpPr>
          <p:spPr bwMode="auto">
            <a:xfrm>
              <a:off x="4208463" y="3235325"/>
              <a:ext cx="95250" cy="88900"/>
            </a:xfrm>
            <a:custGeom>
              <a:avLst/>
              <a:gdLst>
                <a:gd name="T0" fmla="*/ 18 w 29"/>
                <a:gd name="T1" fmla="*/ 0 h 27"/>
                <a:gd name="T2" fmla="*/ 14 w 29"/>
                <a:gd name="T3" fmla="*/ 4 h 27"/>
                <a:gd name="T4" fmla="*/ 9 w 29"/>
                <a:gd name="T5" fmla="*/ 5 h 27"/>
                <a:gd name="T6" fmla="*/ 10 w 29"/>
                <a:gd name="T7" fmla="*/ 7 h 27"/>
                <a:gd name="T8" fmla="*/ 17 w 29"/>
                <a:gd name="T9" fmla="*/ 5 h 27"/>
                <a:gd name="T10" fmla="*/ 20 w 29"/>
                <a:gd name="T11" fmla="*/ 5 h 27"/>
                <a:gd name="T12" fmla="*/ 18 w 29"/>
                <a:gd name="T13" fmla="*/ 7 h 27"/>
                <a:gd name="T14" fmla="*/ 14 w 29"/>
                <a:gd name="T15" fmla="*/ 8 h 27"/>
                <a:gd name="T16" fmla="*/ 11 w 29"/>
                <a:gd name="T17" fmla="*/ 8 h 27"/>
                <a:gd name="T18" fmla="*/ 11 w 29"/>
                <a:gd name="T19" fmla="*/ 9 h 27"/>
                <a:gd name="T20" fmla="*/ 14 w 29"/>
                <a:gd name="T21" fmla="*/ 10 h 27"/>
                <a:gd name="T22" fmla="*/ 15 w 29"/>
                <a:gd name="T23" fmla="*/ 10 h 27"/>
                <a:gd name="T24" fmla="*/ 16 w 29"/>
                <a:gd name="T25" fmla="*/ 11 h 27"/>
                <a:gd name="T26" fmla="*/ 16 w 29"/>
                <a:gd name="T27" fmla="*/ 10 h 27"/>
                <a:gd name="T28" fmla="*/ 17 w 29"/>
                <a:gd name="T29" fmla="*/ 9 h 27"/>
                <a:gd name="T30" fmla="*/ 19 w 29"/>
                <a:gd name="T31" fmla="*/ 8 h 27"/>
                <a:gd name="T32" fmla="*/ 20 w 29"/>
                <a:gd name="T33" fmla="*/ 9 h 27"/>
                <a:gd name="T34" fmla="*/ 22 w 29"/>
                <a:gd name="T35" fmla="*/ 10 h 27"/>
                <a:gd name="T36" fmla="*/ 25 w 29"/>
                <a:gd name="T37" fmla="*/ 11 h 27"/>
                <a:gd name="T38" fmla="*/ 23 w 29"/>
                <a:gd name="T39" fmla="*/ 14 h 27"/>
                <a:gd name="T40" fmla="*/ 21 w 29"/>
                <a:gd name="T41" fmla="*/ 13 h 27"/>
                <a:gd name="T42" fmla="*/ 20 w 29"/>
                <a:gd name="T43" fmla="*/ 12 h 27"/>
                <a:gd name="T44" fmla="*/ 19 w 29"/>
                <a:gd name="T45" fmla="*/ 13 h 27"/>
                <a:gd name="T46" fmla="*/ 18 w 29"/>
                <a:gd name="T47" fmla="*/ 14 h 27"/>
                <a:gd name="T48" fmla="*/ 13 w 29"/>
                <a:gd name="T49" fmla="*/ 14 h 27"/>
                <a:gd name="T50" fmla="*/ 14 w 29"/>
                <a:gd name="T51" fmla="*/ 16 h 27"/>
                <a:gd name="T52" fmla="*/ 16 w 29"/>
                <a:gd name="T53" fmla="*/ 15 h 27"/>
                <a:gd name="T54" fmla="*/ 18 w 29"/>
                <a:gd name="T55" fmla="*/ 17 h 27"/>
                <a:gd name="T56" fmla="*/ 19 w 29"/>
                <a:gd name="T57" fmla="*/ 14 h 27"/>
                <a:gd name="T58" fmla="*/ 20 w 29"/>
                <a:gd name="T59" fmla="*/ 14 h 27"/>
                <a:gd name="T60" fmla="*/ 22 w 29"/>
                <a:gd name="T61" fmla="*/ 17 h 27"/>
                <a:gd name="T62" fmla="*/ 24 w 29"/>
                <a:gd name="T63" fmla="*/ 16 h 27"/>
                <a:gd name="T64" fmla="*/ 25 w 29"/>
                <a:gd name="T65" fmla="*/ 16 h 27"/>
                <a:gd name="T66" fmla="*/ 27 w 29"/>
                <a:gd name="T67" fmla="*/ 18 h 27"/>
                <a:gd name="T68" fmla="*/ 28 w 29"/>
                <a:gd name="T69" fmla="*/ 19 h 27"/>
                <a:gd name="T70" fmla="*/ 27 w 29"/>
                <a:gd name="T71" fmla="*/ 22 h 27"/>
                <a:gd name="T72" fmla="*/ 24 w 29"/>
                <a:gd name="T73" fmla="*/ 21 h 27"/>
                <a:gd name="T74" fmla="*/ 22 w 29"/>
                <a:gd name="T75" fmla="*/ 20 h 27"/>
                <a:gd name="T76" fmla="*/ 17 w 29"/>
                <a:gd name="T77" fmla="*/ 19 h 27"/>
                <a:gd name="T78" fmla="*/ 15 w 29"/>
                <a:gd name="T79" fmla="*/ 20 h 27"/>
                <a:gd name="T80" fmla="*/ 17 w 29"/>
                <a:gd name="T81" fmla="*/ 24 h 27"/>
                <a:gd name="T82" fmla="*/ 17 w 29"/>
                <a:gd name="T83" fmla="*/ 26 h 27"/>
                <a:gd name="T84" fmla="*/ 16 w 29"/>
                <a:gd name="T85" fmla="*/ 27 h 27"/>
                <a:gd name="T86" fmla="*/ 14 w 29"/>
                <a:gd name="T87" fmla="*/ 27 h 27"/>
                <a:gd name="T88" fmla="*/ 12 w 29"/>
                <a:gd name="T89" fmla="*/ 19 h 27"/>
                <a:gd name="T90" fmla="*/ 13 w 29"/>
                <a:gd name="T91" fmla="*/ 16 h 27"/>
                <a:gd name="T92" fmla="*/ 12 w 29"/>
                <a:gd name="T93" fmla="*/ 15 h 27"/>
                <a:gd name="T94" fmla="*/ 11 w 29"/>
                <a:gd name="T95" fmla="*/ 12 h 27"/>
                <a:gd name="T96" fmla="*/ 8 w 29"/>
                <a:gd name="T97" fmla="*/ 9 h 27"/>
                <a:gd name="T98" fmla="*/ 6 w 29"/>
                <a:gd name="T99" fmla="*/ 6 h 27"/>
                <a:gd name="T100" fmla="*/ 3 w 29"/>
                <a:gd name="T101" fmla="*/ 4 h 27"/>
                <a:gd name="T102" fmla="*/ 2 w 29"/>
                <a:gd name="T103" fmla="*/ 1 h 27"/>
                <a:gd name="T104" fmla="*/ 8 w 29"/>
                <a:gd name="T105" fmla="*/ 1 h 27"/>
                <a:gd name="T106" fmla="*/ 8 w 29"/>
                <a:gd name="T107" fmla="*/ 3 h 27"/>
                <a:gd name="T108" fmla="*/ 8 w 29"/>
                <a:gd name="T109" fmla="*/ 4 h 27"/>
                <a:gd name="T110" fmla="*/ 8 w 29"/>
                <a:gd name="T111" fmla="*/ 4 h 27"/>
                <a:gd name="T112" fmla="*/ 9 w 29"/>
                <a:gd name="T113" fmla="*/ 4 h 27"/>
                <a:gd name="T114" fmla="*/ 11 w 29"/>
                <a:gd name="T115" fmla="*/ 3 h 27"/>
                <a:gd name="T116" fmla="*/ 13 w 29"/>
                <a:gd name="T117" fmla="*/ 2 h 27"/>
                <a:gd name="T118" fmla="*/ 14 w 29"/>
                <a:gd name="T119" fmla="*/ 2 h 27"/>
                <a:gd name="T120" fmla="*/ 15 w 29"/>
                <a:gd name="T121" fmla="*/ 1 h 27"/>
                <a:gd name="T122" fmla="*/ 18 w 29"/>
                <a:gd name="T12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9" h="27">
                  <a:moveTo>
                    <a:pt x="18" y="0"/>
                  </a:moveTo>
                  <a:cubicBezTo>
                    <a:pt x="18" y="0"/>
                    <a:pt x="18" y="3"/>
                    <a:pt x="14" y="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8" y="7"/>
                    <a:pt x="10" y="7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9" y="3"/>
                    <a:pt x="20" y="5"/>
                  </a:cubicBezTo>
                  <a:cubicBezTo>
                    <a:pt x="20" y="5"/>
                    <a:pt x="21" y="7"/>
                    <a:pt x="18" y="7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9"/>
                    <a:pt x="11" y="9"/>
                  </a:cubicBezTo>
                  <a:cubicBezTo>
                    <a:pt x="11" y="9"/>
                    <a:pt x="12" y="11"/>
                    <a:pt x="14" y="10"/>
                  </a:cubicBezTo>
                  <a:cubicBezTo>
                    <a:pt x="14" y="10"/>
                    <a:pt x="15" y="9"/>
                    <a:pt x="15" y="10"/>
                  </a:cubicBezTo>
                  <a:cubicBezTo>
                    <a:pt x="15" y="10"/>
                    <a:pt x="16" y="11"/>
                    <a:pt x="16" y="11"/>
                  </a:cubicBezTo>
                  <a:cubicBezTo>
                    <a:pt x="16" y="11"/>
                    <a:pt x="17" y="10"/>
                    <a:pt x="16" y="10"/>
                  </a:cubicBezTo>
                  <a:cubicBezTo>
                    <a:pt x="16" y="10"/>
                    <a:pt x="16" y="9"/>
                    <a:pt x="17" y="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1" y="10"/>
                    <a:pt x="22" y="10"/>
                  </a:cubicBezTo>
                  <a:cubicBezTo>
                    <a:pt x="22" y="10"/>
                    <a:pt x="24" y="9"/>
                    <a:pt x="25" y="11"/>
                  </a:cubicBezTo>
                  <a:cubicBezTo>
                    <a:pt x="25" y="11"/>
                    <a:pt x="26" y="13"/>
                    <a:pt x="23" y="14"/>
                  </a:cubicBezTo>
                  <a:cubicBezTo>
                    <a:pt x="23" y="14"/>
                    <a:pt x="22" y="14"/>
                    <a:pt x="21" y="13"/>
                  </a:cubicBezTo>
                  <a:cubicBezTo>
                    <a:pt x="21" y="13"/>
                    <a:pt x="20" y="12"/>
                    <a:pt x="20" y="12"/>
                  </a:cubicBezTo>
                  <a:cubicBezTo>
                    <a:pt x="20" y="12"/>
                    <a:pt x="19" y="12"/>
                    <a:pt x="19" y="13"/>
                  </a:cubicBezTo>
                  <a:cubicBezTo>
                    <a:pt x="19" y="13"/>
                    <a:pt x="19" y="14"/>
                    <a:pt x="18" y="14"/>
                  </a:cubicBezTo>
                  <a:cubicBezTo>
                    <a:pt x="18" y="14"/>
                    <a:pt x="14" y="12"/>
                    <a:pt x="13" y="14"/>
                  </a:cubicBezTo>
                  <a:cubicBezTo>
                    <a:pt x="13" y="14"/>
                    <a:pt x="13" y="17"/>
                    <a:pt x="14" y="16"/>
                  </a:cubicBezTo>
                  <a:cubicBezTo>
                    <a:pt x="14" y="16"/>
                    <a:pt x="15" y="14"/>
                    <a:pt x="16" y="15"/>
                  </a:cubicBezTo>
                  <a:cubicBezTo>
                    <a:pt x="16" y="15"/>
                    <a:pt x="17" y="18"/>
                    <a:pt x="18" y="17"/>
                  </a:cubicBezTo>
                  <a:cubicBezTo>
                    <a:pt x="18" y="17"/>
                    <a:pt x="18" y="15"/>
                    <a:pt x="19" y="14"/>
                  </a:cubicBezTo>
                  <a:cubicBezTo>
                    <a:pt x="19" y="14"/>
                    <a:pt x="20" y="13"/>
                    <a:pt x="20" y="14"/>
                  </a:cubicBezTo>
                  <a:cubicBezTo>
                    <a:pt x="20" y="14"/>
                    <a:pt x="20" y="18"/>
                    <a:pt x="22" y="17"/>
                  </a:cubicBezTo>
                  <a:cubicBezTo>
                    <a:pt x="22" y="17"/>
                    <a:pt x="23" y="17"/>
                    <a:pt x="24" y="16"/>
                  </a:cubicBezTo>
                  <a:cubicBezTo>
                    <a:pt x="24" y="16"/>
                    <a:pt x="25" y="15"/>
                    <a:pt x="25" y="16"/>
                  </a:cubicBezTo>
                  <a:cubicBezTo>
                    <a:pt x="25" y="16"/>
                    <a:pt x="26" y="18"/>
                    <a:pt x="27" y="18"/>
                  </a:cubicBezTo>
                  <a:cubicBezTo>
                    <a:pt x="27" y="18"/>
                    <a:pt x="28" y="18"/>
                    <a:pt x="28" y="19"/>
                  </a:cubicBezTo>
                  <a:cubicBezTo>
                    <a:pt x="28" y="19"/>
                    <a:pt x="29" y="21"/>
                    <a:pt x="27" y="22"/>
                  </a:cubicBezTo>
                  <a:cubicBezTo>
                    <a:pt x="27" y="22"/>
                    <a:pt x="26" y="22"/>
                    <a:pt x="24" y="21"/>
                  </a:cubicBezTo>
                  <a:cubicBezTo>
                    <a:pt x="24" y="21"/>
                    <a:pt x="23" y="20"/>
                    <a:pt x="22" y="20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19"/>
                    <a:pt x="14" y="18"/>
                    <a:pt x="15" y="20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7" y="24"/>
                    <a:pt x="18" y="25"/>
                    <a:pt x="17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7"/>
                    <a:pt x="12" y="21"/>
                    <a:pt x="12" y="19"/>
                  </a:cubicBezTo>
                  <a:cubicBezTo>
                    <a:pt x="12" y="19"/>
                    <a:pt x="12" y="17"/>
                    <a:pt x="13" y="16"/>
                  </a:cubicBezTo>
                  <a:cubicBezTo>
                    <a:pt x="13" y="16"/>
                    <a:pt x="13" y="15"/>
                    <a:pt x="12" y="15"/>
                  </a:cubicBezTo>
                  <a:cubicBezTo>
                    <a:pt x="12" y="15"/>
                    <a:pt x="11" y="14"/>
                    <a:pt x="11" y="12"/>
                  </a:cubicBezTo>
                  <a:cubicBezTo>
                    <a:pt x="11" y="12"/>
                    <a:pt x="8" y="10"/>
                    <a:pt x="8" y="9"/>
                  </a:cubicBezTo>
                  <a:cubicBezTo>
                    <a:pt x="8" y="9"/>
                    <a:pt x="7" y="7"/>
                    <a:pt x="6" y="6"/>
                  </a:cubicBezTo>
                  <a:cubicBezTo>
                    <a:pt x="6" y="6"/>
                    <a:pt x="5" y="5"/>
                    <a:pt x="3" y="4"/>
                  </a:cubicBezTo>
                  <a:cubicBezTo>
                    <a:pt x="3" y="4"/>
                    <a:pt x="0" y="2"/>
                    <a:pt x="2" y="1"/>
                  </a:cubicBezTo>
                  <a:cubicBezTo>
                    <a:pt x="2" y="1"/>
                    <a:pt x="5" y="0"/>
                    <a:pt x="8" y="1"/>
                  </a:cubicBezTo>
                  <a:cubicBezTo>
                    <a:pt x="8" y="1"/>
                    <a:pt x="10" y="2"/>
                    <a:pt x="8" y="3"/>
                  </a:cubicBezTo>
                  <a:cubicBezTo>
                    <a:pt x="8" y="3"/>
                    <a:pt x="7" y="3"/>
                    <a:pt x="8" y="4"/>
                  </a:cubicBezTo>
                  <a:cubicBezTo>
                    <a:pt x="8" y="5"/>
                    <a:pt x="8" y="4"/>
                    <a:pt x="8" y="4"/>
                  </a:cubicBezTo>
                  <a:cubicBezTo>
                    <a:pt x="8" y="4"/>
                    <a:pt x="8" y="4"/>
                    <a:pt x="9" y="4"/>
                  </a:cubicBezTo>
                  <a:cubicBezTo>
                    <a:pt x="9" y="4"/>
                    <a:pt x="10" y="3"/>
                    <a:pt x="11" y="3"/>
                  </a:cubicBezTo>
                  <a:cubicBezTo>
                    <a:pt x="11" y="3"/>
                    <a:pt x="12" y="3"/>
                    <a:pt x="13" y="2"/>
                  </a:cubicBezTo>
                  <a:cubicBezTo>
                    <a:pt x="13" y="2"/>
                    <a:pt x="13" y="2"/>
                    <a:pt x="14" y="2"/>
                  </a:cubicBezTo>
                  <a:cubicBezTo>
                    <a:pt x="14" y="2"/>
                    <a:pt x="15" y="2"/>
                    <a:pt x="15" y="1"/>
                  </a:cubicBezTo>
                  <a:cubicBezTo>
                    <a:pt x="15" y="1"/>
                    <a:pt x="17" y="0"/>
                    <a:pt x="18" y="0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92" name="íšḻîdê"/>
            <p:cNvSpPr/>
            <p:nvPr/>
          </p:nvSpPr>
          <p:spPr bwMode="auto">
            <a:xfrm>
              <a:off x="4171951" y="3254375"/>
              <a:ext cx="73025" cy="57150"/>
            </a:xfrm>
            <a:custGeom>
              <a:avLst/>
              <a:gdLst>
                <a:gd name="T0" fmla="*/ 18 w 22"/>
                <a:gd name="T1" fmla="*/ 3 h 17"/>
                <a:gd name="T2" fmla="*/ 20 w 22"/>
                <a:gd name="T3" fmla="*/ 8 h 17"/>
                <a:gd name="T4" fmla="*/ 22 w 22"/>
                <a:gd name="T5" fmla="*/ 11 h 17"/>
                <a:gd name="T6" fmla="*/ 21 w 22"/>
                <a:gd name="T7" fmla="*/ 13 h 17"/>
                <a:gd name="T8" fmla="*/ 20 w 22"/>
                <a:gd name="T9" fmla="*/ 11 h 17"/>
                <a:gd name="T10" fmla="*/ 16 w 22"/>
                <a:gd name="T11" fmla="*/ 9 h 17"/>
                <a:gd name="T12" fmla="*/ 15 w 22"/>
                <a:gd name="T13" fmla="*/ 10 h 17"/>
                <a:gd name="T14" fmla="*/ 17 w 22"/>
                <a:gd name="T15" fmla="*/ 14 h 17"/>
                <a:gd name="T16" fmla="*/ 16 w 22"/>
                <a:gd name="T17" fmla="*/ 16 h 17"/>
                <a:gd name="T18" fmla="*/ 15 w 22"/>
                <a:gd name="T19" fmla="*/ 15 h 17"/>
                <a:gd name="T20" fmla="*/ 15 w 22"/>
                <a:gd name="T21" fmla="*/ 14 h 17"/>
                <a:gd name="T22" fmla="*/ 14 w 22"/>
                <a:gd name="T23" fmla="*/ 11 h 17"/>
                <a:gd name="T24" fmla="*/ 11 w 22"/>
                <a:gd name="T25" fmla="*/ 11 h 17"/>
                <a:gd name="T26" fmla="*/ 5 w 22"/>
                <a:gd name="T27" fmla="*/ 12 h 17"/>
                <a:gd name="T28" fmla="*/ 5 w 22"/>
                <a:gd name="T29" fmla="*/ 12 h 17"/>
                <a:gd name="T30" fmla="*/ 2 w 22"/>
                <a:gd name="T31" fmla="*/ 8 h 17"/>
                <a:gd name="T32" fmla="*/ 6 w 22"/>
                <a:gd name="T33" fmla="*/ 4 h 17"/>
                <a:gd name="T34" fmla="*/ 6 w 22"/>
                <a:gd name="T35" fmla="*/ 5 h 17"/>
                <a:gd name="T36" fmla="*/ 8 w 22"/>
                <a:gd name="T37" fmla="*/ 10 h 17"/>
                <a:gd name="T38" fmla="*/ 10 w 22"/>
                <a:gd name="T39" fmla="*/ 9 h 17"/>
                <a:gd name="T40" fmla="*/ 11 w 22"/>
                <a:gd name="T41" fmla="*/ 7 h 17"/>
                <a:gd name="T42" fmla="*/ 10 w 22"/>
                <a:gd name="T43" fmla="*/ 3 h 17"/>
                <a:gd name="T44" fmla="*/ 11 w 22"/>
                <a:gd name="T45" fmla="*/ 0 h 17"/>
                <a:gd name="T46" fmla="*/ 12 w 22"/>
                <a:gd name="T47" fmla="*/ 2 h 17"/>
                <a:gd name="T48" fmla="*/ 14 w 22"/>
                <a:gd name="T49" fmla="*/ 7 h 17"/>
                <a:gd name="T50" fmla="*/ 17 w 22"/>
                <a:gd name="T51" fmla="*/ 7 h 17"/>
                <a:gd name="T52" fmla="*/ 17 w 22"/>
                <a:gd name="T53" fmla="*/ 5 h 17"/>
                <a:gd name="T54" fmla="*/ 16 w 22"/>
                <a:gd name="T55" fmla="*/ 2 h 17"/>
                <a:gd name="T56" fmla="*/ 18 w 22"/>
                <a:gd name="T57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" h="17">
                  <a:moveTo>
                    <a:pt x="18" y="3"/>
                  </a:moveTo>
                  <a:cubicBezTo>
                    <a:pt x="18" y="4"/>
                    <a:pt x="18" y="6"/>
                    <a:pt x="20" y="8"/>
                  </a:cubicBezTo>
                  <a:cubicBezTo>
                    <a:pt x="20" y="8"/>
                    <a:pt x="22" y="10"/>
                    <a:pt x="22" y="11"/>
                  </a:cubicBezTo>
                  <a:cubicBezTo>
                    <a:pt x="22" y="11"/>
                    <a:pt x="22" y="13"/>
                    <a:pt x="21" y="13"/>
                  </a:cubicBezTo>
                  <a:cubicBezTo>
                    <a:pt x="21" y="13"/>
                    <a:pt x="20" y="12"/>
                    <a:pt x="20" y="11"/>
                  </a:cubicBezTo>
                  <a:cubicBezTo>
                    <a:pt x="20" y="11"/>
                    <a:pt x="18" y="9"/>
                    <a:pt x="16" y="9"/>
                  </a:cubicBezTo>
                  <a:cubicBezTo>
                    <a:pt x="16" y="9"/>
                    <a:pt x="15" y="9"/>
                    <a:pt x="15" y="10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8" y="15"/>
                    <a:pt x="16" y="16"/>
                  </a:cubicBezTo>
                  <a:cubicBezTo>
                    <a:pt x="16" y="16"/>
                    <a:pt x="15" y="17"/>
                    <a:pt x="15" y="15"/>
                  </a:cubicBezTo>
                  <a:cubicBezTo>
                    <a:pt x="15" y="15"/>
                    <a:pt x="15" y="15"/>
                    <a:pt x="15" y="14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1" y="11"/>
                    <a:pt x="6" y="13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0"/>
                    <a:pt x="0" y="10"/>
                    <a:pt x="2" y="8"/>
                  </a:cubicBezTo>
                  <a:cubicBezTo>
                    <a:pt x="2" y="8"/>
                    <a:pt x="3" y="4"/>
                    <a:pt x="6" y="4"/>
                  </a:cubicBezTo>
                  <a:cubicBezTo>
                    <a:pt x="6" y="4"/>
                    <a:pt x="6" y="4"/>
                    <a:pt x="6" y="5"/>
                  </a:cubicBezTo>
                  <a:cubicBezTo>
                    <a:pt x="6" y="5"/>
                    <a:pt x="6" y="9"/>
                    <a:pt x="8" y="10"/>
                  </a:cubicBezTo>
                  <a:cubicBezTo>
                    <a:pt x="8" y="10"/>
                    <a:pt x="9" y="9"/>
                    <a:pt x="10" y="9"/>
                  </a:cubicBezTo>
                  <a:cubicBezTo>
                    <a:pt x="10" y="9"/>
                    <a:pt x="12" y="9"/>
                    <a:pt x="11" y="7"/>
                  </a:cubicBezTo>
                  <a:cubicBezTo>
                    <a:pt x="11" y="7"/>
                    <a:pt x="11" y="4"/>
                    <a:pt x="10" y="3"/>
                  </a:cubicBezTo>
                  <a:cubicBezTo>
                    <a:pt x="10" y="3"/>
                    <a:pt x="8" y="1"/>
                    <a:pt x="11" y="0"/>
                  </a:cubicBezTo>
                  <a:cubicBezTo>
                    <a:pt x="11" y="0"/>
                    <a:pt x="12" y="1"/>
                    <a:pt x="12" y="2"/>
                  </a:cubicBezTo>
                  <a:cubicBezTo>
                    <a:pt x="12" y="2"/>
                    <a:pt x="12" y="7"/>
                    <a:pt x="14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8" y="6"/>
                    <a:pt x="17" y="5"/>
                  </a:cubicBezTo>
                  <a:cubicBezTo>
                    <a:pt x="17" y="5"/>
                    <a:pt x="14" y="3"/>
                    <a:pt x="16" y="2"/>
                  </a:cubicBezTo>
                  <a:cubicBezTo>
                    <a:pt x="16" y="2"/>
                    <a:pt x="17" y="1"/>
                    <a:pt x="18" y="3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93" name="ïṧľíḍè"/>
            <p:cNvSpPr/>
            <p:nvPr/>
          </p:nvSpPr>
          <p:spPr bwMode="auto">
            <a:xfrm>
              <a:off x="3538538" y="2995613"/>
              <a:ext cx="57150" cy="93663"/>
            </a:xfrm>
            <a:custGeom>
              <a:avLst/>
              <a:gdLst>
                <a:gd name="T0" fmla="*/ 3 w 17"/>
                <a:gd name="T1" fmla="*/ 2 h 28"/>
                <a:gd name="T2" fmla="*/ 2 w 17"/>
                <a:gd name="T3" fmla="*/ 5 h 28"/>
                <a:gd name="T4" fmla="*/ 2 w 17"/>
                <a:gd name="T5" fmla="*/ 8 h 28"/>
                <a:gd name="T6" fmla="*/ 1 w 17"/>
                <a:gd name="T7" fmla="*/ 11 h 28"/>
                <a:gd name="T8" fmla="*/ 4 w 17"/>
                <a:gd name="T9" fmla="*/ 15 h 28"/>
                <a:gd name="T10" fmla="*/ 5 w 17"/>
                <a:gd name="T11" fmla="*/ 19 h 28"/>
                <a:gd name="T12" fmla="*/ 3 w 17"/>
                <a:gd name="T13" fmla="*/ 21 h 28"/>
                <a:gd name="T14" fmla="*/ 1 w 17"/>
                <a:gd name="T15" fmla="*/ 25 h 28"/>
                <a:gd name="T16" fmla="*/ 3 w 17"/>
                <a:gd name="T17" fmla="*/ 26 h 28"/>
                <a:gd name="T18" fmla="*/ 4 w 17"/>
                <a:gd name="T19" fmla="*/ 24 h 28"/>
                <a:gd name="T20" fmla="*/ 6 w 17"/>
                <a:gd name="T21" fmla="*/ 24 h 28"/>
                <a:gd name="T22" fmla="*/ 9 w 17"/>
                <a:gd name="T23" fmla="*/ 28 h 28"/>
                <a:gd name="T24" fmla="*/ 9 w 17"/>
                <a:gd name="T25" fmla="*/ 27 h 28"/>
                <a:gd name="T26" fmla="*/ 9 w 17"/>
                <a:gd name="T27" fmla="*/ 22 h 28"/>
                <a:gd name="T28" fmla="*/ 10 w 17"/>
                <a:gd name="T29" fmla="*/ 19 h 28"/>
                <a:gd name="T30" fmla="*/ 11 w 17"/>
                <a:gd name="T31" fmla="*/ 18 h 28"/>
                <a:gd name="T32" fmla="*/ 13 w 17"/>
                <a:gd name="T33" fmla="*/ 22 h 28"/>
                <a:gd name="T34" fmla="*/ 12 w 17"/>
                <a:gd name="T35" fmla="*/ 23 h 28"/>
                <a:gd name="T36" fmla="*/ 11 w 17"/>
                <a:gd name="T37" fmla="*/ 21 h 28"/>
                <a:gd name="T38" fmla="*/ 11 w 17"/>
                <a:gd name="T39" fmla="*/ 23 h 28"/>
                <a:gd name="T40" fmla="*/ 12 w 17"/>
                <a:gd name="T41" fmla="*/ 24 h 28"/>
                <a:gd name="T42" fmla="*/ 13 w 17"/>
                <a:gd name="T43" fmla="*/ 26 h 28"/>
                <a:gd name="T44" fmla="*/ 16 w 17"/>
                <a:gd name="T45" fmla="*/ 27 h 28"/>
                <a:gd name="T46" fmla="*/ 16 w 17"/>
                <a:gd name="T47" fmla="*/ 24 h 28"/>
                <a:gd name="T48" fmla="*/ 14 w 17"/>
                <a:gd name="T49" fmla="*/ 20 h 28"/>
                <a:gd name="T50" fmla="*/ 13 w 17"/>
                <a:gd name="T51" fmla="*/ 17 h 28"/>
                <a:gd name="T52" fmla="*/ 12 w 17"/>
                <a:gd name="T53" fmla="*/ 14 h 28"/>
                <a:gd name="T54" fmla="*/ 12 w 17"/>
                <a:gd name="T55" fmla="*/ 11 h 28"/>
                <a:gd name="T56" fmla="*/ 7 w 17"/>
                <a:gd name="T57" fmla="*/ 7 h 28"/>
                <a:gd name="T58" fmla="*/ 5 w 17"/>
                <a:gd name="T59" fmla="*/ 11 h 28"/>
                <a:gd name="T60" fmla="*/ 3 w 17"/>
                <a:gd name="T61" fmla="*/ 10 h 28"/>
                <a:gd name="T62" fmla="*/ 3 w 17"/>
                <a:gd name="T63" fmla="*/ 8 h 28"/>
                <a:gd name="T64" fmla="*/ 8 w 17"/>
                <a:gd name="T65" fmla="*/ 1 h 28"/>
                <a:gd name="T66" fmla="*/ 6 w 17"/>
                <a:gd name="T67" fmla="*/ 1 h 28"/>
                <a:gd name="T68" fmla="*/ 3 w 17"/>
                <a:gd name="T69" fmla="*/ 2 h 28"/>
                <a:gd name="T70" fmla="*/ 10 w 17"/>
                <a:gd name="T71" fmla="*/ 13 h 28"/>
                <a:gd name="T72" fmla="*/ 9 w 17"/>
                <a:gd name="T73" fmla="*/ 13 h 28"/>
                <a:gd name="T74" fmla="*/ 7 w 17"/>
                <a:gd name="T75" fmla="*/ 15 h 28"/>
                <a:gd name="T76" fmla="*/ 7 w 17"/>
                <a:gd name="T77" fmla="*/ 16 h 28"/>
                <a:gd name="T78" fmla="*/ 7 w 17"/>
                <a:gd name="T79" fmla="*/ 10 h 28"/>
                <a:gd name="T80" fmla="*/ 10 w 17"/>
                <a:gd name="T81" fmla="*/ 1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7" h="28">
                  <a:moveTo>
                    <a:pt x="3" y="2"/>
                  </a:moveTo>
                  <a:cubicBezTo>
                    <a:pt x="3" y="2"/>
                    <a:pt x="2" y="2"/>
                    <a:pt x="2" y="5"/>
                  </a:cubicBezTo>
                  <a:cubicBezTo>
                    <a:pt x="2" y="5"/>
                    <a:pt x="3" y="7"/>
                    <a:pt x="2" y="8"/>
                  </a:cubicBezTo>
                  <a:cubicBezTo>
                    <a:pt x="2" y="8"/>
                    <a:pt x="0" y="9"/>
                    <a:pt x="1" y="11"/>
                  </a:cubicBezTo>
                  <a:cubicBezTo>
                    <a:pt x="1" y="11"/>
                    <a:pt x="4" y="12"/>
                    <a:pt x="4" y="15"/>
                  </a:cubicBezTo>
                  <a:cubicBezTo>
                    <a:pt x="4" y="15"/>
                    <a:pt x="4" y="17"/>
                    <a:pt x="5" y="19"/>
                  </a:cubicBezTo>
                  <a:cubicBezTo>
                    <a:pt x="5" y="19"/>
                    <a:pt x="6" y="20"/>
                    <a:pt x="3" y="21"/>
                  </a:cubicBezTo>
                  <a:cubicBezTo>
                    <a:pt x="3" y="21"/>
                    <a:pt x="0" y="21"/>
                    <a:pt x="1" y="25"/>
                  </a:cubicBezTo>
                  <a:cubicBezTo>
                    <a:pt x="1" y="25"/>
                    <a:pt x="1" y="27"/>
                    <a:pt x="3" y="26"/>
                  </a:cubicBezTo>
                  <a:cubicBezTo>
                    <a:pt x="3" y="26"/>
                    <a:pt x="4" y="25"/>
                    <a:pt x="4" y="24"/>
                  </a:cubicBezTo>
                  <a:cubicBezTo>
                    <a:pt x="4" y="24"/>
                    <a:pt x="6" y="23"/>
                    <a:pt x="6" y="24"/>
                  </a:cubicBezTo>
                  <a:cubicBezTo>
                    <a:pt x="6" y="24"/>
                    <a:pt x="7" y="28"/>
                    <a:pt x="9" y="28"/>
                  </a:cubicBezTo>
                  <a:cubicBezTo>
                    <a:pt x="9" y="28"/>
                    <a:pt x="9" y="28"/>
                    <a:pt x="9" y="27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10" y="19"/>
                    <a:pt x="10" y="19"/>
                  </a:cubicBezTo>
                  <a:cubicBezTo>
                    <a:pt x="10" y="19"/>
                    <a:pt x="11" y="17"/>
                    <a:pt x="11" y="18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0" y="21"/>
                    <a:pt x="11" y="23"/>
                  </a:cubicBezTo>
                  <a:cubicBezTo>
                    <a:pt x="11" y="23"/>
                    <a:pt x="12" y="24"/>
                    <a:pt x="12" y="24"/>
                  </a:cubicBezTo>
                  <a:cubicBezTo>
                    <a:pt x="12" y="24"/>
                    <a:pt x="13" y="25"/>
                    <a:pt x="13" y="26"/>
                  </a:cubicBezTo>
                  <a:cubicBezTo>
                    <a:pt x="13" y="26"/>
                    <a:pt x="14" y="28"/>
                    <a:pt x="16" y="27"/>
                  </a:cubicBezTo>
                  <a:cubicBezTo>
                    <a:pt x="16" y="27"/>
                    <a:pt x="17" y="26"/>
                    <a:pt x="16" y="24"/>
                  </a:cubicBezTo>
                  <a:cubicBezTo>
                    <a:pt x="16" y="24"/>
                    <a:pt x="15" y="20"/>
                    <a:pt x="14" y="20"/>
                  </a:cubicBezTo>
                  <a:cubicBezTo>
                    <a:pt x="14" y="20"/>
                    <a:pt x="13" y="18"/>
                    <a:pt x="13" y="17"/>
                  </a:cubicBezTo>
                  <a:cubicBezTo>
                    <a:pt x="13" y="17"/>
                    <a:pt x="13" y="14"/>
                    <a:pt x="12" y="14"/>
                  </a:cubicBezTo>
                  <a:cubicBezTo>
                    <a:pt x="12" y="14"/>
                    <a:pt x="12" y="13"/>
                    <a:pt x="12" y="11"/>
                  </a:cubicBezTo>
                  <a:cubicBezTo>
                    <a:pt x="12" y="11"/>
                    <a:pt x="11" y="6"/>
                    <a:pt x="7" y="7"/>
                  </a:cubicBezTo>
                  <a:cubicBezTo>
                    <a:pt x="7" y="7"/>
                    <a:pt x="5" y="8"/>
                    <a:pt x="5" y="11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2" y="9"/>
                    <a:pt x="3" y="8"/>
                  </a:cubicBezTo>
                  <a:cubicBezTo>
                    <a:pt x="3" y="8"/>
                    <a:pt x="10" y="5"/>
                    <a:pt x="8" y="1"/>
                  </a:cubicBezTo>
                  <a:cubicBezTo>
                    <a:pt x="8" y="1"/>
                    <a:pt x="7" y="0"/>
                    <a:pt x="6" y="1"/>
                  </a:cubicBezTo>
                  <a:cubicBezTo>
                    <a:pt x="6" y="1"/>
                    <a:pt x="4" y="2"/>
                    <a:pt x="3" y="2"/>
                  </a:cubicBezTo>
                  <a:close/>
                  <a:moveTo>
                    <a:pt x="10" y="13"/>
                  </a:moveTo>
                  <a:cubicBezTo>
                    <a:pt x="10" y="14"/>
                    <a:pt x="9" y="13"/>
                    <a:pt x="9" y="13"/>
                  </a:cubicBezTo>
                  <a:cubicBezTo>
                    <a:pt x="6" y="12"/>
                    <a:pt x="7" y="15"/>
                    <a:pt x="7" y="15"/>
                  </a:cubicBezTo>
                  <a:cubicBezTo>
                    <a:pt x="8" y="16"/>
                    <a:pt x="7" y="16"/>
                    <a:pt x="7" y="16"/>
                  </a:cubicBezTo>
                  <a:cubicBezTo>
                    <a:pt x="5" y="11"/>
                    <a:pt x="7" y="10"/>
                    <a:pt x="7" y="10"/>
                  </a:cubicBezTo>
                  <a:cubicBezTo>
                    <a:pt x="8" y="10"/>
                    <a:pt x="10" y="13"/>
                    <a:pt x="10" y="13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94" name="íṥļîḍè"/>
            <p:cNvSpPr/>
            <p:nvPr/>
          </p:nvSpPr>
          <p:spPr bwMode="auto">
            <a:xfrm>
              <a:off x="3581401" y="2982913"/>
              <a:ext cx="42863" cy="42863"/>
            </a:xfrm>
            <a:custGeom>
              <a:avLst/>
              <a:gdLst>
                <a:gd name="T0" fmla="*/ 1 w 13"/>
                <a:gd name="T1" fmla="*/ 6 h 13"/>
                <a:gd name="T2" fmla="*/ 3 w 13"/>
                <a:gd name="T3" fmla="*/ 3 h 13"/>
                <a:gd name="T4" fmla="*/ 8 w 13"/>
                <a:gd name="T5" fmla="*/ 3 h 13"/>
                <a:gd name="T6" fmla="*/ 8 w 13"/>
                <a:gd name="T7" fmla="*/ 5 h 13"/>
                <a:gd name="T8" fmla="*/ 9 w 13"/>
                <a:gd name="T9" fmla="*/ 6 h 13"/>
                <a:gd name="T10" fmla="*/ 12 w 13"/>
                <a:gd name="T11" fmla="*/ 4 h 13"/>
                <a:gd name="T12" fmla="*/ 12 w 13"/>
                <a:gd name="T13" fmla="*/ 5 h 13"/>
                <a:gd name="T14" fmla="*/ 8 w 13"/>
                <a:gd name="T15" fmla="*/ 8 h 13"/>
                <a:gd name="T16" fmla="*/ 5 w 13"/>
                <a:gd name="T17" fmla="*/ 10 h 13"/>
                <a:gd name="T18" fmla="*/ 1 w 13"/>
                <a:gd name="T19" fmla="*/ 13 h 13"/>
                <a:gd name="T20" fmla="*/ 1 w 13"/>
                <a:gd name="T21" fmla="*/ 11 h 13"/>
                <a:gd name="T22" fmla="*/ 4 w 13"/>
                <a:gd name="T23" fmla="*/ 8 h 13"/>
                <a:gd name="T24" fmla="*/ 2 w 13"/>
                <a:gd name="T25" fmla="*/ 7 h 13"/>
                <a:gd name="T26" fmla="*/ 1 w 13"/>
                <a:gd name="T27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" h="13">
                  <a:moveTo>
                    <a:pt x="1" y="6"/>
                  </a:moveTo>
                  <a:cubicBezTo>
                    <a:pt x="1" y="6"/>
                    <a:pt x="1" y="4"/>
                    <a:pt x="3" y="3"/>
                  </a:cubicBezTo>
                  <a:cubicBezTo>
                    <a:pt x="3" y="3"/>
                    <a:pt x="6" y="0"/>
                    <a:pt x="8" y="3"/>
                  </a:cubicBezTo>
                  <a:cubicBezTo>
                    <a:pt x="8" y="3"/>
                    <a:pt x="9" y="4"/>
                    <a:pt x="8" y="5"/>
                  </a:cubicBezTo>
                  <a:cubicBezTo>
                    <a:pt x="8" y="5"/>
                    <a:pt x="7" y="6"/>
                    <a:pt x="9" y="6"/>
                  </a:cubicBezTo>
                  <a:cubicBezTo>
                    <a:pt x="9" y="6"/>
                    <a:pt x="11" y="5"/>
                    <a:pt x="12" y="4"/>
                  </a:cubicBezTo>
                  <a:cubicBezTo>
                    <a:pt x="12" y="4"/>
                    <a:pt x="13" y="3"/>
                    <a:pt x="12" y="5"/>
                  </a:cubicBezTo>
                  <a:cubicBezTo>
                    <a:pt x="12" y="5"/>
                    <a:pt x="11" y="7"/>
                    <a:pt x="8" y="8"/>
                  </a:cubicBezTo>
                  <a:cubicBezTo>
                    <a:pt x="8" y="8"/>
                    <a:pt x="6" y="7"/>
                    <a:pt x="5" y="10"/>
                  </a:cubicBezTo>
                  <a:cubicBezTo>
                    <a:pt x="5" y="10"/>
                    <a:pt x="3" y="13"/>
                    <a:pt x="1" y="13"/>
                  </a:cubicBezTo>
                  <a:cubicBezTo>
                    <a:pt x="1" y="13"/>
                    <a:pt x="0" y="12"/>
                    <a:pt x="1" y="11"/>
                  </a:cubicBezTo>
                  <a:cubicBezTo>
                    <a:pt x="1" y="11"/>
                    <a:pt x="4" y="10"/>
                    <a:pt x="4" y="8"/>
                  </a:cubicBezTo>
                  <a:cubicBezTo>
                    <a:pt x="4" y="8"/>
                    <a:pt x="3" y="7"/>
                    <a:pt x="2" y="7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95" name="ïŝḷîde"/>
            <p:cNvSpPr/>
            <p:nvPr/>
          </p:nvSpPr>
          <p:spPr bwMode="auto">
            <a:xfrm>
              <a:off x="3595688" y="3008313"/>
              <a:ext cx="65088" cy="63500"/>
            </a:xfrm>
            <a:custGeom>
              <a:avLst/>
              <a:gdLst>
                <a:gd name="T0" fmla="*/ 0 w 20"/>
                <a:gd name="T1" fmla="*/ 7 h 19"/>
                <a:gd name="T2" fmla="*/ 4 w 20"/>
                <a:gd name="T3" fmla="*/ 3 h 19"/>
                <a:gd name="T4" fmla="*/ 7 w 20"/>
                <a:gd name="T5" fmla="*/ 2 h 19"/>
                <a:gd name="T6" fmla="*/ 7 w 20"/>
                <a:gd name="T7" fmla="*/ 4 h 19"/>
                <a:gd name="T8" fmla="*/ 9 w 20"/>
                <a:gd name="T9" fmla="*/ 11 h 19"/>
                <a:gd name="T10" fmla="*/ 15 w 20"/>
                <a:gd name="T11" fmla="*/ 10 h 19"/>
                <a:gd name="T12" fmla="*/ 14 w 20"/>
                <a:gd name="T13" fmla="*/ 7 h 19"/>
                <a:gd name="T14" fmla="*/ 17 w 20"/>
                <a:gd name="T15" fmla="*/ 10 h 19"/>
                <a:gd name="T16" fmla="*/ 17 w 20"/>
                <a:gd name="T17" fmla="*/ 15 h 19"/>
                <a:gd name="T18" fmla="*/ 15 w 20"/>
                <a:gd name="T19" fmla="*/ 16 h 19"/>
                <a:gd name="T20" fmla="*/ 7 w 20"/>
                <a:gd name="T21" fmla="*/ 12 h 19"/>
                <a:gd name="T22" fmla="*/ 5 w 20"/>
                <a:gd name="T23" fmla="*/ 9 h 19"/>
                <a:gd name="T24" fmla="*/ 3 w 20"/>
                <a:gd name="T25" fmla="*/ 8 h 19"/>
                <a:gd name="T26" fmla="*/ 2 w 20"/>
                <a:gd name="T27" fmla="*/ 10 h 19"/>
                <a:gd name="T28" fmla="*/ 1 w 20"/>
                <a:gd name="T29" fmla="*/ 19 h 19"/>
                <a:gd name="T30" fmla="*/ 0 w 20"/>
                <a:gd name="T31" fmla="*/ 18 h 19"/>
                <a:gd name="T32" fmla="*/ 0 w 20"/>
                <a:gd name="T33" fmla="*/ 15 h 19"/>
                <a:gd name="T34" fmla="*/ 0 w 20"/>
                <a:gd name="T35" fmla="*/ 13 h 19"/>
                <a:gd name="T36" fmla="*/ 0 w 20"/>
                <a:gd name="T37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19">
                  <a:moveTo>
                    <a:pt x="0" y="7"/>
                  </a:moveTo>
                  <a:cubicBezTo>
                    <a:pt x="0" y="7"/>
                    <a:pt x="4" y="5"/>
                    <a:pt x="4" y="3"/>
                  </a:cubicBezTo>
                  <a:cubicBezTo>
                    <a:pt x="4" y="3"/>
                    <a:pt x="5" y="0"/>
                    <a:pt x="7" y="2"/>
                  </a:cubicBezTo>
                  <a:cubicBezTo>
                    <a:pt x="7" y="2"/>
                    <a:pt x="8" y="2"/>
                    <a:pt x="7" y="4"/>
                  </a:cubicBezTo>
                  <a:cubicBezTo>
                    <a:pt x="7" y="4"/>
                    <a:pt x="6" y="9"/>
                    <a:pt x="9" y="11"/>
                  </a:cubicBezTo>
                  <a:cubicBezTo>
                    <a:pt x="9" y="11"/>
                    <a:pt x="15" y="14"/>
                    <a:pt x="15" y="10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7"/>
                    <a:pt x="14" y="7"/>
                    <a:pt x="17" y="10"/>
                  </a:cubicBezTo>
                  <a:cubicBezTo>
                    <a:pt x="17" y="10"/>
                    <a:pt x="20" y="13"/>
                    <a:pt x="17" y="15"/>
                  </a:cubicBezTo>
                  <a:cubicBezTo>
                    <a:pt x="17" y="15"/>
                    <a:pt x="16" y="15"/>
                    <a:pt x="15" y="16"/>
                  </a:cubicBezTo>
                  <a:cubicBezTo>
                    <a:pt x="15" y="16"/>
                    <a:pt x="9" y="17"/>
                    <a:pt x="7" y="12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5" y="7"/>
                    <a:pt x="3" y="8"/>
                  </a:cubicBezTo>
                  <a:cubicBezTo>
                    <a:pt x="3" y="8"/>
                    <a:pt x="2" y="8"/>
                    <a:pt x="2" y="10"/>
                  </a:cubicBezTo>
                  <a:cubicBezTo>
                    <a:pt x="2" y="10"/>
                    <a:pt x="4" y="17"/>
                    <a:pt x="1" y="19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18"/>
                    <a:pt x="0" y="17"/>
                    <a:pt x="0" y="15"/>
                  </a:cubicBezTo>
                  <a:cubicBezTo>
                    <a:pt x="0" y="15"/>
                    <a:pt x="0" y="15"/>
                    <a:pt x="0" y="13"/>
                  </a:cubicBezTo>
                  <a:cubicBezTo>
                    <a:pt x="0" y="13"/>
                    <a:pt x="1" y="8"/>
                    <a:pt x="0" y="7"/>
                  </a:cubicBez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  <p:sp>
          <p:nvSpPr>
            <p:cNvPr id="196" name="î$ľíḍê"/>
            <p:cNvSpPr/>
            <p:nvPr/>
          </p:nvSpPr>
          <p:spPr bwMode="auto">
            <a:xfrm>
              <a:off x="3690938" y="3187700"/>
              <a:ext cx="315913" cy="468313"/>
            </a:xfrm>
            <a:custGeom>
              <a:avLst/>
              <a:gdLst>
                <a:gd name="T0" fmla="*/ 96 w 96"/>
                <a:gd name="T1" fmla="*/ 0 h 141"/>
                <a:gd name="T2" fmla="*/ 0 w 96"/>
                <a:gd name="T3" fmla="*/ 45 h 141"/>
                <a:gd name="T4" fmla="*/ 26 w 96"/>
                <a:gd name="T5" fmla="*/ 74 h 141"/>
                <a:gd name="T6" fmla="*/ 5 w 96"/>
                <a:gd name="T7" fmla="*/ 141 h 141"/>
                <a:gd name="T8" fmla="*/ 96 w 96"/>
                <a:gd name="T9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141">
                  <a:moveTo>
                    <a:pt x="96" y="0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0" y="45"/>
                    <a:pt x="33" y="47"/>
                    <a:pt x="26" y="74"/>
                  </a:cubicBezTo>
                  <a:cubicBezTo>
                    <a:pt x="5" y="141"/>
                    <a:pt x="5" y="141"/>
                    <a:pt x="5" y="141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rgbClr val="004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1800" dirty="0">
                <a:latin typeface="微软雅黑 Light" panose="020B0502040204020203" pitchFamily="34" charset="-122"/>
              </a:endParaRPr>
            </a:p>
          </p:txBody>
        </p:sp>
      </p:grpSp>
      <p:grpSp>
        <p:nvGrpSpPr>
          <p:cNvPr id="197" name="81ebc1f8-0063-4175-a0e9-d76839507c2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2"/>
            </p:custDataLst>
          </p:nvPr>
        </p:nvGrpSpPr>
        <p:grpSpPr>
          <a:xfrm>
            <a:off x="9687386" y="112202"/>
            <a:ext cx="1820991" cy="338052"/>
            <a:chOff x="3497261" y="2746242"/>
            <a:chExt cx="7298696" cy="1354943"/>
          </a:xfrm>
          <a:solidFill>
            <a:schemeClr val="accent1"/>
          </a:solidFill>
        </p:grpSpPr>
        <p:grpSp>
          <p:nvGrpSpPr>
            <p:cNvPr id="198" name="ïşļíḓê"/>
            <p:cNvGrpSpPr/>
            <p:nvPr/>
          </p:nvGrpSpPr>
          <p:grpSpPr>
            <a:xfrm>
              <a:off x="3497261" y="2746242"/>
              <a:ext cx="7298696" cy="1095599"/>
              <a:chOff x="4535488" y="3019425"/>
              <a:chExt cx="4378326" cy="657226"/>
            </a:xfrm>
            <a:grpFill/>
          </p:grpSpPr>
          <p:sp>
            <p:nvSpPr>
              <p:cNvPr id="217" name="îṥļiďe"/>
              <p:cNvSpPr/>
              <p:nvPr/>
            </p:nvSpPr>
            <p:spPr bwMode="auto">
              <a:xfrm>
                <a:off x="4535488" y="3192463"/>
                <a:ext cx="290513" cy="484188"/>
              </a:xfrm>
              <a:custGeom>
                <a:avLst/>
                <a:gdLst>
                  <a:gd name="T0" fmla="*/ 88 w 88"/>
                  <a:gd name="T1" fmla="*/ 31 h 146"/>
                  <a:gd name="T2" fmla="*/ 71 w 88"/>
                  <a:gd name="T3" fmla="*/ 93 h 146"/>
                  <a:gd name="T4" fmla="*/ 61 w 88"/>
                  <a:gd name="T5" fmla="*/ 100 h 146"/>
                  <a:gd name="T6" fmla="*/ 46 w 88"/>
                  <a:gd name="T7" fmla="*/ 114 h 146"/>
                  <a:gd name="T8" fmla="*/ 10 w 88"/>
                  <a:gd name="T9" fmla="*/ 128 h 146"/>
                  <a:gd name="T10" fmla="*/ 3 w 88"/>
                  <a:gd name="T11" fmla="*/ 118 h 146"/>
                  <a:gd name="T12" fmla="*/ 12 w 88"/>
                  <a:gd name="T13" fmla="*/ 113 h 146"/>
                  <a:gd name="T14" fmla="*/ 46 w 88"/>
                  <a:gd name="T15" fmla="*/ 92 h 146"/>
                  <a:gd name="T16" fmla="*/ 39 w 88"/>
                  <a:gd name="T17" fmla="*/ 67 h 146"/>
                  <a:gd name="T18" fmla="*/ 24 w 88"/>
                  <a:gd name="T19" fmla="*/ 55 h 146"/>
                  <a:gd name="T20" fmla="*/ 32 w 88"/>
                  <a:gd name="T21" fmla="*/ 51 h 146"/>
                  <a:gd name="T22" fmla="*/ 49 w 88"/>
                  <a:gd name="T23" fmla="*/ 30 h 146"/>
                  <a:gd name="T24" fmla="*/ 56 w 88"/>
                  <a:gd name="T25" fmla="*/ 7 h 146"/>
                  <a:gd name="T26" fmla="*/ 88 w 88"/>
                  <a:gd name="T27" fmla="*/ 31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" h="146">
                    <a:moveTo>
                      <a:pt x="88" y="31"/>
                    </a:moveTo>
                    <a:cubicBezTo>
                      <a:pt x="71" y="93"/>
                      <a:pt x="71" y="93"/>
                      <a:pt x="71" y="93"/>
                    </a:cubicBezTo>
                    <a:cubicBezTo>
                      <a:pt x="71" y="93"/>
                      <a:pt x="68" y="99"/>
                      <a:pt x="61" y="100"/>
                    </a:cubicBezTo>
                    <a:cubicBezTo>
                      <a:pt x="61" y="100"/>
                      <a:pt x="48" y="106"/>
                      <a:pt x="46" y="114"/>
                    </a:cubicBezTo>
                    <a:cubicBezTo>
                      <a:pt x="46" y="114"/>
                      <a:pt x="19" y="146"/>
                      <a:pt x="10" y="128"/>
                    </a:cubicBezTo>
                    <a:cubicBezTo>
                      <a:pt x="10" y="128"/>
                      <a:pt x="9" y="118"/>
                      <a:pt x="3" y="118"/>
                    </a:cubicBezTo>
                    <a:cubicBezTo>
                      <a:pt x="3" y="118"/>
                      <a:pt x="0" y="115"/>
                      <a:pt x="12" y="113"/>
                    </a:cubicBezTo>
                    <a:cubicBezTo>
                      <a:pt x="12" y="113"/>
                      <a:pt x="32" y="116"/>
                      <a:pt x="46" y="92"/>
                    </a:cubicBezTo>
                    <a:cubicBezTo>
                      <a:pt x="46" y="92"/>
                      <a:pt x="57" y="72"/>
                      <a:pt x="39" y="67"/>
                    </a:cubicBezTo>
                    <a:cubicBezTo>
                      <a:pt x="39" y="67"/>
                      <a:pt x="22" y="66"/>
                      <a:pt x="24" y="55"/>
                    </a:cubicBezTo>
                    <a:cubicBezTo>
                      <a:pt x="24" y="55"/>
                      <a:pt x="24" y="52"/>
                      <a:pt x="32" y="51"/>
                    </a:cubicBezTo>
                    <a:cubicBezTo>
                      <a:pt x="32" y="51"/>
                      <a:pt x="59" y="46"/>
                      <a:pt x="49" y="30"/>
                    </a:cubicBezTo>
                    <a:cubicBezTo>
                      <a:pt x="49" y="30"/>
                      <a:pt x="33" y="10"/>
                      <a:pt x="56" y="7"/>
                    </a:cubicBezTo>
                    <a:cubicBezTo>
                      <a:pt x="56" y="7"/>
                      <a:pt x="85" y="0"/>
                      <a:pt x="88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18" name="íŝļíḍê"/>
              <p:cNvSpPr/>
              <p:nvPr/>
            </p:nvSpPr>
            <p:spPr bwMode="auto">
              <a:xfrm>
                <a:off x="4899026" y="3148013"/>
                <a:ext cx="214313" cy="409575"/>
              </a:xfrm>
              <a:custGeom>
                <a:avLst/>
                <a:gdLst>
                  <a:gd name="T0" fmla="*/ 24 w 65"/>
                  <a:gd name="T1" fmla="*/ 0 h 123"/>
                  <a:gd name="T2" fmla="*/ 5 w 65"/>
                  <a:gd name="T3" fmla="*/ 21 h 123"/>
                  <a:gd name="T4" fmla="*/ 8 w 65"/>
                  <a:gd name="T5" fmla="*/ 43 h 123"/>
                  <a:gd name="T6" fmla="*/ 3 w 65"/>
                  <a:gd name="T7" fmla="*/ 65 h 123"/>
                  <a:gd name="T8" fmla="*/ 2 w 65"/>
                  <a:gd name="T9" fmla="*/ 73 h 123"/>
                  <a:gd name="T10" fmla="*/ 8 w 65"/>
                  <a:gd name="T11" fmla="*/ 106 h 123"/>
                  <a:gd name="T12" fmla="*/ 42 w 65"/>
                  <a:gd name="T13" fmla="*/ 119 h 123"/>
                  <a:gd name="T14" fmla="*/ 63 w 65"/>
                  <a:gd name="T15" fmla="*/ 103 h 123"/>
                  <a:gd name="T16" fmla="*/ 48 w 65"/>
                  <a:gd name="T17" fmla="*/ 97 h 123"/>
                  <a:gd name="T18" fmla="*/ 21 w 65"/>
                  <a:gd name="T19" fmla="*/ 91 h 123"/>
                  <a:gd name="T20" fmla="*/ 25 w 65"/>
                  <a:gd name="T21" fmla="*/ 57 h 123"/>
                  <a:gd name="T22" fmla="*/ 42 w 65"/>
                  <a:gd name="T23" fmla="*/ 50 h 123"/>
                  <a:gd name="T24" fmla="*/ 58 w 65"/>
                  <a:gd name="T25" fmla="*/ 34 h 123"/>
                  <a:gd name="T26" fmla="*/ 44 w 65"/>
                  <a:gd name="T27" fmla="*/ 32 h 123"/>
                  <a:gd name="T28" fmla="*/ 28 w 65"/>
                  <a:gd name="T29" fmla="*/ 31 h 123"/>
                  <a:gd name="T30" fmla="*/ 33 w 65"/>
                  <a:gd name="T31" fmla="*/ 19 h 123"/>
                  <a:gd name="T32" fmla="*/ 24 w 65"/>
                  <a:gd name="T33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5" h="123">
                    <a:moveTo>
                      <a:pt x="24" y="0"/>
                    </a:moveTo>
                    <a:cubicBezTo>
                      <a:pt x="24" y="0"/>
                      <a:pt x="2" y="1"/>
                      <a:pt x="5" y="21"/>
                    </a:cubicBezTo>
                    <a:cubicBezTo>
                      <a:pt x="5" y="21"/>
                      <a:pt x="12" y="38"/>
                      <a:pt x="8" y="43"/>
                    </a:cubicBezTo>
                    <a:cubicBezTo>
                      <a:pt x="8" y="43"/>
                      <a:pt x="2" y="56"/>
                      <a:pt x="3" y="65"/>
                    </a:cubicBezTo>
                    <a:cubicBezTo>
                      <a:pt x="3" y="65"/>
                      <a:pt x="5" y="66"/>
                      <a:pt x="2" y="73"/>
                    </a:cubicBezTo>
                    <a:cubicBezTo>
                      <a:pt x="2" y="73"/>
                      <a:pt x="0" y="100"/>
                      <a:pt x="8" y="106"/>
                    </a:cubicBezTo>
                    <a:cubicBezTo>
                      <a:pt x="8" y="106"/>
                      <a:pt x="17" y="117"/>
                      <a:pt x="42" y="119"/>
                    </a:cubicBezTo>
                    <a:cubicBezTo>
                      <a:pt x="42" y="119"/>
                      <a:pt x="65" y="123"/>
                      <a:pt x="63" y="103"/>
                    </a:cubicBezTo>
                    <a:cubicBezTo>
                      <a:pt x="63" y="103"/>
                      <a:pt x="58" y="95"/>
                      <a:pt x="48" y="97"/>
                    </a:cubicBezTo>
                    <a:cubicBezTo>
                      <a:pt x="48" y="97"/>
                      <a:pt x="21" y="107"/>
                      <a:pt x="21" y="91"/>
                    </a:cubicBezTo>
                    <a:cubicBezTo>
                      <a:pt x="21" y="91"/>
                      <a:pt x="18" y="70"/>
                      <a:pt x="25" y="57"/>
                    </a:cubicBezTo>
                    <a:cubicBezTo>
                      <a:pt x="25" y="57"/>
                      <a:pt x="28" y="50"/>
                      <a:pt x="42" y="50"/>
                    </a:cubicBezTo>
                    <a:cubicBezTo>
                      <a:pt x="42" y="50"/>
                      <a:pt x="62" y="50"/>
                      <a:pt x="58" y="34"/>
                    </a:cubicBezTo>
                    <a:cubicBezTo>
                      <a:pt x="58" y="34"/>
                      <a:pt x="55" y="27"/>
                      <a:pt x="44" y="32"/>
                    </a:cubicBezTo>
                    <a:cubicBezTo>
                      <a:pt x="44" y="32"/>
                      <a:pt x="31" y="42"/>
                      <a:pt x="28" y="31"/>
                    </a:cubicBezTo>
                    <a:cubicBezTo>
                      <a:pt x="28" y="31"/>
                      <a:pt x="27" y="24"/>
                      <a:pt x="33" y="19"/>
                    </a:cubicBezTo>
                    <a:cubicBezTo>
                      <a:pt x="33" y="19"/>
                      <a:pt x="46" y="4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19" name="íşḷiḋe"/>
              <p:cNvSpPr/>
              <p:nvPr/>
            </p:nvSpPr>
            <p:spPr bwMode="auto">
              <a:xfrm>
                <a:off x="5218113" y="3122613"/>
                <a:ext cx="406400" cy="222250"/>
              </a:xfrm>
              <a:custGeom>
                <a:avLst/>
                <a:gdLst>
                  <a:gd name="T0" fmla="*/ 43 w 123"/>
                  <a:gd name="T1" fmla="*/ 10 h 67"/>
                  <a:gd name="T2" fmla="*/ 43 w 123"/>
                  <a:gd name="T3" fmla="*/ 19 h 67"/>
                  <a:gd name="T4" fmla="*/ 53 w 123"/>
                  <a:gd name="T5" fmla="*/ 30 h 67"/>
                  <a:gd name="T6" fmla="*/ 39 w 123"/>
                  <a:gd name="T7" fmla="*/ 37 h 67"/>
                  <a:gd name="T8" fmla="*/ 39 w 123"/>
                  <a:gd name="T9" fmla="*/ 37 h 67"/>
                  <a:gd name="T10" fmla="*/ 15 w 123"/>
                  <a:gd name="T11" fmla="*/ 43 h 67"/>
                  <a:gd name="T12" fmla="*/ 0 w 123"/>
                  <a:gd name="T13" fmla="*/ 52 h 67"/>
                  <a:gd name="T14" fmla="*/ 15 w 123"/>
                  <a:gd name="T15" fmla="*/ 62 h 67"/>
                  <a:gd name="T16" fmla="*/ 29 w 123"/>
                  <a:gd name="T17" fmla="*/ 52 h 67"/>
                  <a:gd name="T18" fmla="*/ 44 w 123"/>
                  <a:gd name="T19" fmla="*/ 46 h 67"/>
                  <a:gd name="T20" fmla="*/ 112 w 123"/>
                  <a:gd name="T21" fmla="*/ 36 h 67"/>
                  <a:gd name="T22" fmla="*/ 123 w 123"/>
                  <a:gd name="T23" fmla="*/ 31 h 67"/>
                  <a:gd name="T24" fmla="*/ 116 w 123"/>
                  <a:gd name="T25" fmla="*/ 25 h 67"/>
                  <a:gd name="T26" fmla="*/ 84 w 123"/>
                  <a:gd name="T27" fmla="*/ 25 h 67"/>
                  <a:gd name="T28" fmla="*/ 80 w 123"/>
                  <a:gd name="T29" fmla="*/ 19 h 67"/>
                  <a:gd name="T30" fmla="*/ 72 w 123"/>
                  <a:gd name="T31" fmla="*/ 5 h 67"/>
                  <a:gd name="T32" fmla="*/ 67 w 123"/>
                  <a:gd name="T33" fmla="*/ 5 h 67"/>
                  <a:gd name="T34" fmla="*/ 59 w 123"/>
                  <a:gd name="T35" fmla="*/ 3 h 67"/>
                  <a:gd name="T36" fmla="*/ 43 w 123"/>
                  <a:gd name="T37" fmla="*/ 1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3" h="67">
                    <a:moveTo>
                      <a:pt x="43" y="10"/>
                    </a:moveTo>
                    <a:cubicBezTo>
                      <a:pt x="43" y="10"/>
                      <a:pt x="35" y="13"/>
                      <a:pt x="43" y="19"/>
                    </a:cubicBezTo>
                    <a:cubicBezTo>
                      <a:pt x="43" y="19"/>
                      <a:pt x="57" y="23"/>
                      <a:pt x="53" y="30"/>
                    </a:cubicBezTo>
                    <a:cubicBezTo>
                      <a:pt x="53" y="30"/>
                      <a:pt x="50" y="34"/>
                      <a:pt x="39" y="37"/>
                    </a:cubicBezTo>
                    <a:cubicBezTo>
                      <a:pt x="39" y="37"/>
                      <a:pt x="39" y="37"/>
                      <a:pt x="39" y="37"/>
                    </a:cubicBezTo>
                    <a:cubicBezTo>
                      <a:pt x="27" y="40"/>
                      <a:pt x="15" y="43"/>
                      <a:pt x="15" y="43"/>
                    </a:cubicBezTo>
                    <a:cubicBezTo>
                      <a:pt x="15" y="43"/>
                      <a:pt x="4" y="38"/>
                      <a:pt x="0" y="52"/>
                    </a:cubicBezTo>
                    <a:cubicBezTo>
                      <a:pt x="0" y="52"/>
                      <a:pt x="1" y="67"/>
                      <a:pt x="15" y="62"/>
                    </a:cubicBezTo>
                    <a:cubicBezTo>
                      <a:pt x="15" y="62"/>
                      <a:pt x="17" y="52"/>
                      <a:pt x="29" y="52"/>
                    </a:cubicBezTo>
                    <a:cubicBezTo>
                      <a:pt x="29" y="52"/>
                      <a:pt x="36" y="53"/>
                      <a:pt x="44" y="46"/>
                    </a:cubicBezTo>
                    <a:cubicBezTo>
                      <a:pt x="44" y="46"/>
                      <a:pt x="72" y="32"/>
                      <a:pt x="112" y="36"/>
                    </a:cubicBezTo>
                    <a:cubicBezTo>
                      <a:pt x="112" y="36"/>
                      <a:pt x="122" y="39"/>
                      <a:pt x="123" y="31"/>
                    </a:cubicBezTo>
                    <a:cubicBezTo>
                      <a:pt x="123" y="31"/>
                      <a:pt x="123" y="26"/>
                      <a:pt x="116" y="25"/>
                    </a:cubicBezTo>
                    <a:cubicBezTo>
                      <a:pt x="84" y="25"/>
                      <a:pt x="84" y="25"/>
                      <a:pt x="84" y="25"/>
                    </a:cubicBezTo>
                    <a:cubicBezTo>
                      <a:pt x="84" y="25"/>
                      <a:pt x="77" y="25"/>
                      <a:pt x="80" y="19"/>
                    </a:cubicBezTo>
                    <a:cubicBezTo>
                      <a:pt x="80" y="19"/>
                      <a:pt x="85" y="9"/>
                      <a:pt x="72" y="5"/>
                    </a:cubicBezTo>
                    <a:cubicBezTo>
                      <a:pt x="72" y="5"/>
                      <a:pt x="70" y="4"/>
                      <a:pt x="67" y="5"/>
                    </a:cubicBezTo>
                    <a:cubicBezTo>
                      <a:pt x="67" y="5"/>
                      <a:pt x="61" y="6"/>
                      <a:pt x="59" y="3"/>
                    </a:cubicBezTo>
                    <a:cubicBezTo>
                      <a:pt x="59" y="3"/>
                      <a:pt x="56" y="0"/>
                      <a:pt x="4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20" name="iṩ1îdê"/>
              <p:cNvSpPr/>
              <p:nvPr/>
            </p:nvSpPr>
            <p:spPr bwMode="auto">
              <a:xfrm>
                <a:off x="5316538" y="3297238"/>
                <a:ext cx="271463" cy="333375"/>
              </a:xfrm>
              <a:custGeom>
                <a:avLst/>
                <a:gdLst>
                  <a:gd name="T0" fmla="*/ 5 w 82"/>
                  <a:gd name="T1" fmla="*/ 17 h 100"/>
                  <a:gd name="T2" fmla="*/ 8 w 82"/>
                  <a:gd name="T3" fmla="*/ 49 h 100"/>
                  <a:gd name="T4" fmla="*/ 20 w 82"/>
                  <a:gd name="T5" fmla="*/ 54 h 100"/>
                  <a:gd name="T6" fmla="*/ 27 w 82"/>
                  <a:gd name="T7" fmla="*/ 69 h 100"/>
                  <a:gd name="T8" fmla="*/ 27 w 82"/>
                  <a:gd name="T9" fmla="*/ 75 h 100"/>
                  <a:gd name="T10" fmla="*/ 14 w 82"/>
                  <a:gd name="T11" fmla="*/ 77 h 100"/>
                  <a:gd name="T12" fmla="*/ 14 w 82"/>
                  <a:gd name="T13" fmla="*/ 81 h 100"/>
                  <a:gd name="T14" fmla="*/ 27 w 82"/>
                  <a:gd name="T15" fmla="*/ 94 h 100"/>
                  <a:gd name="T16" fmla="*/ 27 w 82"/>
                  <a:gd name="T17" fmla="*/ 99 h 100"/>
                  <a:gd name="T18" fmla="*/ 43 w 82"/>
                  <a:gd name="T19" fmla="*/ 88 h 100"/>
                  <a:gd name="T20" fmla="*/ 42 w 82"/>
                  <a:gd name="T21" fmla="*/ 46 h 100"/>
                  <a:gd name="T22" fmla="*/ 52 w 82"/>
                  <a:gd name="T23" fmla="*/ 27 h 100"/>
                  <a:gd name="T24" fmla="*/ 73 w 82"/>
                  <a:gd name="T25" fmla="*/ 12 h 100"/>
                  <a:gd name="T26" fmla="*/ 67 w 82"/>
                  <a:gd name="T27" fmla="*/ 0 h 100"/>
                  <a:gd name="T28" fmla="*/ 23 w 82"/>
                  <a:gd name="T29" fmla="*/ 9 h 100"/>
                  <a:gd name="T30" fmla="*/ 13 w 82"/>
                  <a:gd name="T31" fmla="*/ 14 h 100"/>
                  <a:gd name="T32" fmla="*/ 5 w 82"/>
                  <a:gd name="T33" fmla="*/ 17 h 100"/>
                  <a:gd name="T34" fmla="*/ 35 w 82"/>
                  <a:gd name="T35" fmla="*/ 19 h 100"/>
                  <a:gd name="T36" fmla="*/ 36 w 82"/>
                  <a:gd name="T37" fmla="*/ 20 h 100"/>
                  <a:gd name="T38" fmla="*/ 24 w 82"/>
                  <a:gd name="T39" fmla="*/ 37 h 100"/>
                  <a:gd name="T40" fmla="*/ 19 w 82"/>
                  <a:gd name="T41" fmla="*/ 25 h 100"/>
                  <a:gd name="T42" fmla="*/ 35 w 82"/>
                  <a:gd name="T43" fmla="*/ 19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2" h="100">
                    <a:moveTo>
                      <a:pt x="5" y="17"/>
                    </a:moveTo>
                    <a:cubicBezTo>
                      <a:pt x="5" y="17"/>
                      <a:pt x="0" y="35"/>
                      <a:pt x="8" y="49"/>
                    </a:cubicBezTo>
                    <a:cubicBezTo>
                      <a:pt x="8" y="49"/>
                      <a:pt x="12" y="53"/>
                      <a:pt x="20" y="54"/>
                    </a:cubicBezTo>
                    <a:cubicBezTo>
                      <a:pt x="20" y="54"/>
                      <a:pt x="26" y="52"/>
                      <a:pt x="27" y="69"/>
                    </a:cubicBezTo>
                    <a:cubicBezTo>
                      <a:pt x="27" y="75"/>
                      <a:pt x="27" y="75"/>
                      <a:pt x="27" y="75"/>
                    </a:cubicBezTo>
                    <a:cubicBezTo>
                      <a:pt x="27" y="75"/>
                      <a:pt x="29" y="89"/>
                      <a:pt x="14" y="77"/>
                    </a:cubicBezTo>
                    <a:cubicBezTo>
                      <a:pt x="14" y="77"/>
                      <a:pt x="11" y="76"/>
                      <a:pt x="14" y="81"/>
                    </a:cubicBezTo>
                    <a:cubicBezTo>
                      <a:pt x="27" y="94"/>
                      <a:pt x="27" y="94"/>
                      <a:pt x="27" y="94"/>
                    </a:cubicBezTo>
                    <a:cubicBezTo>
                      <a:pt x="27" y="94"/>
                      <a:pt x="29" y="97"/>
                      <a:pt x="27" y="99"/>
                    </a:cubicBezTo>
                    <a:cubicBezTo>
                      <a:pt x="27" y="99"/>
                      <a:pt x="39" y="100"/>
                      <a:pt x="43" y="88"/>
                    </a:cubicBezTo>
                    <a:cubicBezTo>
                      <a:pt x="43" y="88"/>
                      <a:pt x="47" y="65"/>
                      <a:pt x="42" y="46"/>
                    </a:cubicBezTo>
                    <a:cubicBezTo>
                      <a:pt x="42" y="46"/>
                      <a:pt x="56" y="41"/>
                      <a:pt x="52" y="27"/>
                    </a:cubicBezTo>
                    <a:cubicBezTo>
                      <a:pt x="52" y="27"/>
                      <a:pt x="71" y="13"/>
                      <a:pt x="73" y="12"/>
                    </a:cubicBezTo>
                    <a:cubicBezTo>
                      <a:pt x="73" y="12"/>
                      <a:pt x="82" y="1"/>
                      <a:pt x="67" y="0"/>
                    </a:cubicBezTo>
                    <a:cubicBezTo>
                      <a:pt x="67" y="0"/>
                      <a:pt x="42" y="0"/>
                      <a:pt x="23" y="9"/>
                    </a:cubicBezTo>
                    <a:cubicBezTo>
                      <a:pt x="23" y="9"/>
                      <a:pt x="16" y="14"/>
                      <a:pt x="13" y="14"/>
                    </a:cubicBezTo>
                    <a:cubicBezTo>
                      <a:pt x="13" y="14"/>
                      <a:pt x="6" y="15"/>
                      <a:pt x="5" y="17"/>
                    </a:cubicBezTo>
                    <a:close/>
                    <a:moveTo>
                      <a:pt x="35" y="19"/>
                    </a:moveTo>
                    <a:cubicBezTo>
                      <a:pt x="36" y="20"/>
                      <a:pt x="36" y="20"/>
                      <a:pt x="36" y="20"/>
                    </a:cubicBezTo>
                    <a:cubicBezTo>
                      <a:pt x="43" y="26"/>
                      <a:pt x="24" y="37"/>
                      <a:pt x="24" y="37"/>
                    </a:cubicBezTo>
                    <a:cubicBezTo>
                      <a:pt x="18" y="35"/>
                      <a:pt x="19" y="25"/>
                      <a:pt x="19" y="25"/>
                    </a:cubicBezTo>
                    <a:cubicBezTo>
                      <a:pt x="20" y="18"/>
                      <a:pt x="35" y="19"/>
                      <a:pt x="3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21" name="isļïḍe"/>
              <p:cNvSpPr/>
              <p:nvPr/>
            </p:nvSpPr>
            <p:spPr bwMode="auto">
              <a:xfrm>
                <a:off x="5227638" y="3540125"/>
                <a:ext cx="85725" cy="103188"/>
              </a:xfrm>
              <a:custGeom>
                <a:avLst/>
                <a:gdLst>
                  <a:gd name="T0" fmla="*/ 4 w 26"/>
                  <a:gd name="T1" fmla="*/ 5 h 31"/>
                  <a:gd name="T2" fmla="*/ 2 w 26"/>
                  <a:gd name="T3" fmla="*/ 23 h 31"/>
                  <a:gd name="T4" fmla="*/ 11 w 26"/>
                  <a:gd name="T5" fmla="*/ 28 h 31"/>
                  <a:gd name="T6" fmla="*/ 17 w 26"/>
                  <a:gd name="T7" fmla="*/ 19 h 31"/>
                  <a:gd name="T8" fmla="*/ 25 w 26"/>
                  <a:gd name="T9" fmla="*/ 9 h 31"/>
                  <a:gd name="T10" fmla="*/ 23 w 26"/>
                  <a:gd name="T11" fmla="*/ 7 h 31"/>
                  <a:gd name="T12" fmla="*/ 12 w 26"/>
                  <a:gd name="T13" fmla="*/ 3 h 31"/>
                  <a:gd name="T14" fmla="*/ 4 w 26"/>
                  <a:gd name="T15" fmla="*/ 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31">
                    <a:moveTo>
                      <a:pt x="4" y="5"/>
                    </a:moveTo>
                    <a:cubicBezTo>
                      <a:pt x="4" y="5"/>
                      <a:pt x="0" y="15"/>
                      <a:pt x="2" y="23"/>
                    </a:cubicBezTo>
                    <a:cubicBezTo>
                      <a:pt x="2" y="23"/>
                      <a:pt x="4" y="31"/>
                      <a:pt x="11" y="28"/>
                    </a:cubicBezTo>
                    <a:cubicBezTo>
                      <a:pt x="11" y="28"/>
                      <a:pt x="14" y="26"/>
                      <a:pt x="17" y="19"/>
                    </a:cubicBezTo>
                    <a:cubicBezTo>
                      <a:pt x="17" y="19"/>
                      <a:pt x="20" y="10"/>
                      <a:pt x="25" y="9"/>
                    </a:cubicBezTo>
                    <a:cubicBezTo>
                      <a:pt x="25" y="9"/>
                      <a:pt x="26" y="6"/>
                      <a:pt x="23" y="7"/>
                    </a:cubicBezTo>
                    <a:cubicBezTo>
                      <a:pt x="23" y="7"/>
                      <a:pt x="16" y="8"/>
                      <a:pt x="12" y="3"/>
                    </a:cubicBezTo>
                    <a:cubicBezTo>
                      <a:pt x="12" y="3"/>
                      <a:pt x="6" y="0"/>
                      <a:pt x="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22" name="íṣḷíḋê"/>
              <p:cNvSpPr/>
              <p:nvPr/>
            </p:nvSpPr>
            <p:spPr bwMode="auto">
              <a:xfrm>
                <a:off x="5502276" y="3421063"/>
                <a:ext cx="134938" cy="158750"/>
              </a:xfrm>
              <a:custGeom>
                <a:avLst/>
                <a:gdLst>
                  <a:gd name="T0" fmla="*/ 0 w 41"/>
                  <a:gd name="T1" fmla="*/ 18 h 48"/>
                  <a:gd name="T2" fmla="*/ 35 w 41"/>
                  <a:gd name="T3" fmla="*/ 19 h 48"/>
                  <a:gd name="T4" fmla="*/ 29 w 41"/>
                  <a:gd name="T5" fmla="*/ 41 h 48"/>
                  <a:gd name="T6" fmla="*/ 14 w 41"/>
                  <a:gd name="T7" fmla="*/ 37 h 48"/>
                  <a:gd name="T8" fmla="*/ 0 w 41"/>
                  <a:gd name="T9" fmla="*/ 1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8">
                    <a:moveTo>
                      <a:pt x="0" y="18"/>
                    </a:moveTo>
                    <a:cubicBezTo>
                      <a:pt x="0" y="18"/>
                      <a:pt x="14" y="0"/>
                      <a:pt x="35" y="19"/>
                    </a:cubicBezTo>
                    <a:cubicBezTo>
                      <a:pt x="35" y="19"/>
                      <a:pt x="41" y="28"/>
                      <a:pt x="29" y="41"/>
                    </a:cubicBezTo>
                    <a:cubicBezTo>
                      <a:pt x="29" y="41"/>
                      <a:pt x="21" y="48"/>
                      <a:pt x="14" y="37"/>
                    </a:cubicBezTo>
                    <a:lnTo>
                      <a:pt x="0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23" name="iṧľïdé"/>
              <p:cNvSpPr/>
              <p:nvPr/>
            </p:nvSpPr>
            <p:spPr bwMode="auto">
              <a:xfrm>
                <a:off x="5707063" y="3151188"/>
                <a:ext cx="257175" cy="455613"/>
              </a:xfrm>
              <a:custGeom>
                <a:avLst/>
                <a:gdLst>
                  <a:gd name="T0" fmla="*/ 48 w 78"/>
                  <a:gd name="T1" fmla="*/ 1 h 137"/>
                  <a:gd name="T2" fmla="*/ 40 w 78"/>
                  <a:gd name="T3" fmla="*/ 15 h 137"/>
                  <a:gd name="T4" fmla="*/ 34 w 78"/>
                  <a:gd name="T5" fmla="*/ 27 h 137"/>
                  <a:gd name="T6" fmla="*/ 26 w 78"/>
                  <a:gd name="T7" fmla="*/ 38 h 137"/>
                  <a:gd name="T8" fmla="*/ 33 w 78"/>
                  <a:gd name="T9" fmla="*/ 64 h 137"/>
                  <a:gd name="T10" fmla="*/ 31 w 78"/>
                  <a:gd name="T11" fmla="*/ 81 h 137"/>
                  <a:gd name="T12" fmla="*/ 20 w 78"/>
                  <a:gd name="T13" fmla="*/ 87 h 137"/>
                  <a:gd name="T14" fmla="*/ 2 w 78"/>
                  <a:gd name="T15" fmla="*/ 102 h 137"/>
                  <a:gd name="T16" fmla="*/ 9 w 78"/>
                  <a:gd name="T17" fmla="*/ 109 h 137"/>
                  <a:gd name="T18" fmla="*/ 19 w 78"/>
                  <a:gd name="T19" fmla="*/ 102 h 137"/>
                  <a:gd name="T20" fmla="*/ 27 w 78"/>
                  <a:gd name="T21" fmla="*/ 107 h 137"/>
                  <a:gd name="T22" fmla="*/ 32 w 78"/>
                  <a:gd name="T23" fmla="*/ 129 h 137"/>
                  <a:gd name="T24" fmla="*/ 35 w 78"/>
                  <a:gd name="T25" fmla="*/ 123 h 137"/>
                  <a:gd name="T26" fmla="*/ 41 w 78"/>
                  <a:gd name="T27" fmla="*/ 100 h 137"/>
                  <a:gd name="T28" fmla="*/ 55 w 78"/>
                  <a:gd name="T29" fmla="*/ 88 h 137"/>
                  <a:gd name="T30" fmla="*/ 60 w 78"/>
                  <a:gd name="T31" fmla="*/ 88 h 137"/>
                  <a:gd name="T32" fmla="*/ 60 w 78"/>
                  <a:gd name="T33" fmla="*/ 105 h 137"/>
                  <a:gd name="T34" fmla="*/ 57 w 78"/>
                  <a:gd name="T35" fmla="*/ 109 h 137"/>
                  <a:gd name="T36" fmla="*/ 53 w 78"/>
                  <a:gd name="T37" fmla="*/ 102 h 137"/>
                  <a:gd name="T38" fmla="*/ 49 w 78"/>
                  <a:gd name="T39" fmla="*/ 107 h 137"/>
                  <a:gd name="T40" fmla="*/ 53 w 78"/>
                  <a:gd name="T41" fmla="*/ 114 h 137"/>
                  <a:gd name="T42" fmla="*/ 55 w 78"/>
                  <a:gd name="T43" fmla="*/ 126 h 137"/>
                  <a:gd name="T44" fmla="*/ 64 w 78"/>
                  <a:gd name="T45" fmla="*/ 135 h 137"/>
                  <a:gd name="T46" fmla="*/ 71 w 78"/>
                  <a:gd name="T47" fmla="*/ 122 h 137"/>
                  <a:gd name="T48" fmla="*/ 70 w 78"/>
                  <a:gd name="T49" fmla="*/ 98 h 137"/>
                  <a:gd name="T50" fmla="*/ 71 w 78"/>
                  <a:gd name="T51" fmla="*/ 84 h 137"/>
                  <a:gd name="T52" fmla="*/ 70 w 78"/>
                  <a:gd name="T53" fmla="*/ 70 h 137"/>
                  <a:gd name="T54" fmla="*/ 72 w 78"/>
                  <a:gd name="T55" fmla="*/ 55 h 137"/>
                  <a:gd name="T56" fmla="*/ 59 w 78"/>
                  <a:gd name="T57" fmla="*/ 30 h 137"/>
                  <a:gd name="T58" fmla="*/ 42 w 78"/>
                  <a:gd name="T59" fmla="*/ 48 h 137"/>
                  <a:gd name="T60" fmla="*/ 37 w 78"/>
                  <a:gd name="T61" fmla="*/ 39 h 137"/>
                  <a:gd name="T62" fmla="*/ 39 w 78"/>
                  <a:gd name="T63" fmla="*/ 30 h 137"/>
                  <a:gd name="T64" fmla="*/ 72 w 78"/>
                  <a:gd name="T65" fmla="*/ 8 h 137"/>
                  <a:gd name="T66" fmla="*/ 63 w 78"/>
                  <a:gd name="T67" fmla="*/ 1 h 137"/>
                  <a:gd name="T68" fmla="*/ 48 w 78"/>
                  <a:gd name="T69" fmla="*/ 1 h 137"/>
                  <a:gd name="T70" fmla="*/ 60 w 78"/>
                  <a:gd name="T71" fmla="*/ 64 h 137"/>
                  <a:gd name="T72" fmla="*/ 54 w 78"/>
                  <a:gd name="T73" fmla="*/ 62 h 137"/>
                  <a:gd name="T74" fmla="*/ 47 w 78"/>
                  <a:gd name="T75" fmla="*/ 65 h 137"/>
                  <a:gd name="T76" fmla="*/ 43 w 78"/>
                  <a:gd name="T77" fmla="*/ 72 h 137"/>
                  <a:gd name="T78" fmla="*/ 53 w 78"/>
                  <a:gd name="T79" fmla="*/ 45 h 137"/>
                  <a:gd name="T80" fmla="*/ 60 w 78"/>
                  <a:gd name="T81" fmla="*/ 64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8" h="137">
                    <a:moveTo>
                      <a:pt x="48" y="1"/>
                    </a:moveTo>
                    <a:cubicBezTo>
                      <a:pt x="48" y="1"/>
                      <a:pt x="41" y="1"/>
                      <a:pt x="40" y="15"/>
                    </a:cubicBezTo>
                    <a:cubicBezTo>
                      <a:pt x="40" y="15"/>
                      <a:pt x="39" y="25"/>
                      <a:pt x="34" y="27"/>
                    </a:cubicBezTo>
                    <a:cubicBezTo>
                      <a:pt x="34" y="27"/>
                      <a:pt x="21" y="29"/>
                      <a:pt x="26" y="38"/>
                    </a:cubicBezTo>
                    <a:cubicBezTo>
                      <a:pt x="26" y="38"/>
                      <a:pt x="37" y="50"/>
                      <a:pt x="33" y="64"/>
                    </a:cubicBezTo>
                    <a:cubicBezTo>
                      <a:pt x="33" y="64"/>
                      <a:pt x="30" y="71"/>
                      <a:pt x="31" y="81"/>
                    </a:cubicBezTo>
                    <a:cubicBezTo>
                      <a:pt x="31" y="81"/>
                      <a:pt x="34" y="87"/>
                      <a:pt x="20" y="87"/>
                    </a:cubicBezTo>
                    <a:cubicBezTo>
                      <a:pt x="20" y="87"/>
                      <a:pt x="6" y="84"/>
                      <a:pt x="2" y="102"/>
                    </a:cubicBezTo>
                    <a:cubicBezTo>
                      <a:pt x="2" y="102"/>
                      <a:pt x="0" y="110"/>
                      <a:pt x="9" y="109"/>
                    </a:cubicBezTo>
                    <a:cubicBezTo>
                      <a:pt x="9" y="109"/>
                      <a:pt x="17" y="106"/>
                      <a:pt x="19" y="102"/>
                    </a:cubicBezTo>
                    <a:cubicBezTo>
                      <a:pt x="19" y="102"/>
                      <a:pt x="26" y="98"/>
                      <a:pt x="27" y="107"/>
                    </a:cubicBezTo>
                    <a:cubicBezTo>
                      <a:pt x="27" y="107"/>
                      <a:pt x="23" y="123"/>
                      <a:pt x="32" y="129"/>
                    </a:cubicBezTo>
                    <a:cubicBezTo>
                      <a:pt x="32" y="129"/>
                      <a:pt x="34" y="129"/>
                      <a:pt x="35" y="123"/>
                    </a:cubicBezTo>
                    <a:cubicBezTo>
                      <a:pt x="41" y="100"/>
                      <a:pt x="41" y="100"/>
                      <a:pt x="41" y="100"/>
                    </a:cubicBezTo>
                    <a:cubicBezTo>
                      <a:pt x="41" y="100"/>
                      <a:pt x="53" y="92"/>
                      <a:pt x="55" y="88"/>
                    </a:cubicBezTo>
                    <a:cubicBezTo>
                      <a:pt x="55" y="88"/>
                      <a:pt x="59" y="84"/>
                      <a:pt x="60" y="88"/>
                    </a:cubicBezTo>
                    <a:cubicBezTo>
                      <a:pt x="60" y="105"/>
                      <a:pt x="60" y="105"/>
                      <a:pt x="60" y="105"/>
                    </a:cubicBezTo>
                    <a:cubicBezTo>
                      <a:pt x="60" y="105"/>
                      <a:pt x="60" y="111"/>
                      <a:pt x="57" y="109"/>
                    </a:cubicBezTo>
                    <a:cubicBezTo>
                      <a:pt x="53" y="102"/>
                      <a:pt x="53" y="102"/>
                      <a:pt x="53" y="102"/>
                    </a:cubicBezTo>
                    <a:cubicBezTo>
                      <a:pt x="53" y="102"/>
                      <a:pt x="49" y="98"/>
                      <a:pt x="49" y="107"/>
                    </a:cubicBezTo>
                    <a:cubicBezTo>
                      <a:pt x="49" y="107"/>
                      <a:pt x="51" y="113"/>
                      <a:pt x="53" y="114"/>
                    </a:cubicBezTo>
                    <a:cubicBezTo>
                      <a:pt x="53" y="114"/>
                      <a:pt x="56" y="122"/>
                      <a:pt x="55" y="126"/>
                    </a:cubicBezTo>
                    <a:cubicBezTo>
                      <a:pt x="55" y="126"/>
                      <a:pt x="56" y="137"/>
                      <a:pt x="64" y="135"/>
                    </a:cubicBezTo>
                    <a:cubicBezTo>
                      <a:pt x="64" y="135"/>
                      <a:pt x="71" y="132"/>
                      <a:pt x="71" y="122"/>
                    </a:cubicBezTo>
                    <a:cubicBezTo>
                      <a:pt x="71" y="122"/>
                      <a:pt x="72" y="101"/>
                      <a:pt x="70" y="98"/>
                    </a:cubicBezTo>
                    <a:cubicBezTo>
                      <a:pt x="70" y="98"/>
                      <a:pt x="69" y="89"/>
                      <a:pt x="71" y="84"/>
                    </a:cubicBezTo>
                    <a:cubicBezTo>
                      <a:pt x="71" y="84"/>
                      <a:pt x="73" y="73"/>
                      <a:pt x="70" y="70"/>
                    </a:cubicBezTo>
                    <a:cubicBezTo>
                      <a:pt x="70" y="70"/>
                      <a:pt x="70" y="63"/>
                      <a:pt x="72" y="55"/>
                    </a:cubicBezTo>
                    <a:cubicBezTo>
                      <a:pt x="72" y="55"/>
                      <a:pt x="78" y="34"/>
                      <a:pt x="59" y="30"/>
                    </a:cubicBezTo>
                    <a:cubicBezTo>
                      <a:pt x="59" y="30"/>
                      <a:pt x="48" y="30"/>
                      <a:pt x="42" y="48"/>
                    </a:cubicBezTo>
                    <a:cubicBezTo>
                      <a:pt x="37" y="39"/>
                      <a:pt x="37" y="39"/>
                      <a:pt x="37" y="39"/>
                    </a:cubicBezTo>
                    <a:cubicBezTo>
                      <a:pt x="37" y="39"/>
                      <a:pt x="30" y="32"/>
                      <a:pt x="39" y="30"/>
                    </a:cubicBezTo>
                    <a:cubicBezTo>
                      <a:pt x="39" y="30"/>
                      <a:pt x="76" y="28"/>
                      <a:pt x="72" y="8"/>
                    </a:cubicBezTo>
                    <a:cubicBezTo>
                      <a:pt x="72" y="8"/>
                      <a:pt x="70" y="0"/>
                      <a:pt x="63" y="1"/>
                    </a:cubicBezTo>
                    <a:cubicBezTo>
                      <a:pt x="63" y="1"/>
                      <a:pt x="51" y="5"/>
                      <a:pt x="48" y="1"/>
                    </a:cubicBezTo>
                    <a:close/>
                    <a:moveTo>
                      <a:pt x="60" y="64"/>
                    </a:moveTo>
                    <a:cubicBezTo>
                      <a:pt x="60" y="68"/>
                      <a:pt x="54" y="62"/>
                      <a:pt x="54" y="62"/>
                    </a:cubicBezTo>
                    <a:cubicBezTo>
                      <a:pt x="47" y="53"/>
                      <a:pt x="47" y="65"/>
                      <a:pt x="47" y="65"/>
                    </a:cubicBezTo>
                    <a:cubicBezTo>
                      <a:pt x="46" y="71"/>
                      <a:pt x="43" y="72"/>
                      <a:pt x="43" y="72"/>
                    </a:cubicBezTo>
                    <a:cubicBezTo>
                      <a:pt x="42" y="43"/>
                      <a:pt x="53" y="45"/>
                      <a:pt x="53" y="45"/>
                    </a:cubicBezTo>
                    <a:cubicBezTo>
                      <a:pt x="57" y="46"/>
                      <a:pt x="60" y="64"/>
                      <a:pt x="60" y="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24" name="ïṡḷïḓé"/>
              <p:cNvSpPr/>
              <p:nvPr/>
            </p:nvSpPr>
            <p:spPr bwMode="auto">
              <a:xfrm>
                <a:off x="5973763" y="3162300"/>
                <a:ext cx="238125" cy="171450"/>
              </a:xfrm>
              <a:custGeom>
                <a:avLst/>
                <a:gdLst>
                  <a:gd name="T0" fmla="*/ 13 w 72"/>
                  <a:gd name="T1" fmla="*/ 18 h 52"/>
                  <a:gd name="T2" fmla="*/ 31 w 72"/>
                  <a:gd name="T3" fmla="*/ 5 h 52"/>
                  <a:gd name="T4" fmla="*/ 53 w 72"/>
                  <a:gd name="T5" fmla="*/ 13 h 52"/>
                  <a:gd name="T6" fmla="*/ 48 w 72"/>
                  <a:gd name="T7" fmla="*/ 22 h 52"/>
                  <a:gd name="T8" fmla="*/ 50 w 72"/>
                  <a:gd name="T9" fmla="*/ 27 h 52"/>
                  <a:gd name="T10" fmla="*/ 67 w 72"/>
                  <a:gd name="T11" fmla="*/ 23 h 52"/>
                  <a:gd name="T12" fmla="*/ 68 w 72"/>
                  <a:gd name="T13" fmla="*/ 28 h 52"/>
                  <a:gd name="T14" fmla="*/ 43 w 72"/>
                  <a:gd name="T15" fmla="*/ 35 h 52"/>
                  <a:gd name="T16" fmla="*/ 29 w 72"/>
                  <a:gd name="T17" fmla="*/ 39 h 52"/>
                  <a:gd name="T18" fmla="*/ 5 w 72"/>
                  <a:gd name="T19" fmla="*/ 49 h 52"/>
                  <a:gd name="T20" fmla="*/ 8 w 72"/>
                  <a:gd name="T21" fmla="*/ 40 h 52"/>
                  <a:gd name="T22" fmla="*/ 25 w 72"/>
                  <a:gd name="T23" fmla="*/ 29 h 52"/>
                  <a:gd name="T24" fmla="*/ 17 w 72"/>
                  <a:gd name="T25" fmla="*/ 22 h 52"/>
                  <a:gd name="T26" fmla="*/ 13 w 72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52">
                    <a:moveTo>
                      <a:pt x="13" y="18"/>
                    </a:moveTo>
                    <a:cubicBezTo>
                      <a:pt x="13" y="18"/>
                      <a:pt x="19" y="6"/>
                      <a:pt x="31" y="5"/>
                    </a:cubicBezTo>
                    <a:cubicBezTo>
                      <a:pt x="31" y="5"/>
                      <a:pt x="48" y="0"/>
                      <a:pt x="53" y="13"/>
                    </a:cubicBezTo>
                    <a:cubicBezTo>
                      <a:pt x="53" y="13"/>
                      <a:pt x="54" y="18"/>
                      <a:pt x="48" y="22"/>
                    </a:cubicBezTo>
                    <a:cubicBezTo>
                      <a:pt x="48" y="22"/>
                      <a:pt x="43" y="28"/>
                      <a:pt x="50" y="27"/>
                    </a:cubicBezTo>
                    <a:cubicBezTo>
                      <a:pt x="50" y="27"/>
                      <a:pt x="60" y="28"/>
                      <a:pt x="67" y="23"/>
                    </a:cubicBezTo>
                    <a:cubicBezTo>
                      <a:pt x="67" y="23"/>
                      <a:pt x="72" y="23"/>
                      <a:pt x="68" y="28"/>
                    </a:cubicBezTo>
                    <a:cubicBezTo>
                      <a:pt x="68" y="28"/>
                      <a:pt x="60" y="38"/>
                      <a:pt x="43" y="35"/>
                    </a:cubicBezTo>
                    <a:cubicBezTo>
                      <a:pt x="43" y="35"/>
                      <a:pt x="37" y="31"/>
                      <a:pt x="29" y="39"/>
                    </a:cubicBezTo>
                    <a:cubicBezTo>
                      <a:pt x="29" y="39"/>
                      <a:pt x="12" y="52"/>
                      <a:pt x="5" y="49"/>
                    </a:cubicBezTo>
                    <a:cubicBezTo>
                      <a:pt x="5" y="49"/>
                      <a:pt x="0" y="42"/>
                      <a:pt x="8" y="40"/>
                    </a:cubicBezTo>
                    <a:cubicBezTo>
                      <a:pt x="8" y="40"/>
                      <a:pt x="25" y="38"/>
                      <a:pt x="25" y="29"/>
                    </a:cubicBezTo>
                    <a:cubicBezTo>
                      <a:pt x="25" y="29"/>
                      <a:pt x="23" y="24"/>
                      <a:pt x="17" y="22"/>
                    </a:cubicBezTo>
                    <a:lnTo>
                      <a:pt x="13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25" name="îṥ1ïḋè"/>
              <p:cNvSpPr/>
              <p:nvPr/>
            </p:nvSpPr>
            <p:spPr bwMode="auto">
              <a:xfrm>
                <a:off x="5954713" y="3290888"/>
                <a:ext cx="328613" cy="279400"/>
              </a:xfrm>
              <a:custGeom>
                <a:avLst/>
                <a:gdLst>
                  <a:gd name="T0" fmla="*/ 21 w 100"/>
                  <a:gd name="T1" fmla="*/ 22 h 84"/>
                  <a:gd name="T2" fmla="*/ 45 w 100"/>
                  <a:gd name="T3" fmla="*/ 10 h 84"/>
                  <a:gd name="T4" fmla="*/ 60 w 100"/>
                  <a:gd name="T5" fmla="*/ 12 h 84"/>
                  <a:gd name="T6" fmla="*/ 55 w 100"/>
                  <a:gd name="T7" fmla="*/ 20 h 84"/>
                  <a:gd name="T8" fmla="*/ 56 w 100"/>
                  <a:gd name="T9" fmla="*/ 54 h 84"/>
                  <a:gd name="T10" fmla="*/ 81 w 100"/>
                  <a:gd name="T11" fmla="*/ 58 h 84"/>
                  <a:gd name="T12" fmla="*/ 83 w 100"/>
                  <a:gd name="T13" fmla="*/ 43 h 84"/>
                  <a:gd name="T14" fmla="*/ 91 w 100"/>
                  <a:gd name="T15" fmla="*/ 60 h 84"/>
                  <a:gd name="T16" fmla="*/ 85 w 100"/>
                  <a:gd name="T17" fmla="*/ 83 h 84"/>
                  <a:gd name="T18" fmla="*/ 75 w 100"/>
                  <a:gd name="T19" fmla="*/ 84 h 84"/>
                  <a:gd name="T20" fmla="*/ 42 w 100"/>
                  <a:gd name="T21" fmla="*/ 55 h 84"/>
                  <a:gd name="T22" fmla="*/ 40 w 100"/>
                  <a:gd name="T23" fmla="*/ 38 h 84"/>
                  <a:gd name="T24" fmla="*/ 33 w 100"/>
                  <a:gd name="T25" fmla="*/ 29 h 84"/>
                  <a:gd name="T26" fmla="*/ 28 w 100"/>
                  <a:gd name="T27" fmla="*/ 38 h 84"/>
                  <a:gd name="T28" fmla="*/ 6 w 100"/>
                  <a:gd name="T29" fmla="*/ 78 h 84"/>
                  <a:gd name="T30" fmla="*/ 3 w 100"/>
                  <a:gd name="T31" fmla="*/ 71 h 84"/>
                  <a:gd name="T32" fmla="*/ 7 w 100"/>
                  <a:gd name="T33" fmla="*/ 59 h 84"/>
                  <a:gd name="T34" fmla="*/ 10 w 100"/>
                  <a:gd name="T35" fmla="*/ 51 h 84"/>
                  <a:gd name="T36" fmla="*/ 21 w 100"/>
                  <a:gd name="T37" fmla="*/ 22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84">
                    <a:moveTo>
                      <a:pt x="21" y="22"/>
                    </a:moveTo>
                    <a:cubicBezTo>
                      <a:pt x="21" y="22"/>
                      <a:pt x="40" y="19"/>
                      <a:pt x="45" y="10"/>
                    </a:cubicBezTo>
                    <a:cubicBezTo>
                      <a:pt x="45" y="10"/>
                      <a:pt x="54" y="0"/>
                      <a:pt x="60" y="12"/>
                    </a:cubicBezTo>
                    <a:cubicBezTo>
                      <a:pt x="60" y="12"/>
                      <a:pt x="62" y="14"/>
                      <a:pt x="55" y="20"/>
                    </a:cubicBezTo>
                    <a:cubicBezTo>
                      <a:pt x="55" y="20"/>
                      <a:pt x="45" y="40"/>
                      <a:pt x="56" y="54"/>
                    </a:cubicBezTo>
                    <a:cubicBezTo>
                      <a:pt x="56" y="54"/>
                      <a:pt x="76" y="77"/>
                      <a:pt x="81" y="58"/>
                    </a:cubicBezTo>
                    <a:cubicBezTo>
                      <a:pt x="83" y="43"/>
                      <a:pt x="83" y="43"/>
                      <a:pt x="83" y="43"/>
                    </a:cubicBezTo>
                    <a:cubicBezTo>
                      <a:pt x="83" y="43"/>
                      <a:pt x="86" y="43"/>
                      <a:pt x="91" y="60"/>
                    </a:cubicBezTo>
                    <a:cubicBezTo>
                      <a:pt x="91" y="60"/>
                      <a:pt x="100" y="82"/>
                      <a:pt x="85" y="83"/>
                    </a:cubicBezTo>
                    <a:cubicBezTo>
                      <a:pt x="85" y="83"/>
                      <a:pt x="80" y="81"/>
                      <a:pt x="75" y="84"/>
                    </a:cubicBezTo>
                    <a:cubicBezTo>
                      <a:pt x="75" y="84"/>
                      <a:pt x="46" y="79"/>
                      <a:pt x="42" y="55"/>
                    </a:cubicBezTo>
                    <a:cubicBezTo>
                      <a:pt x="40" y="38"/>
                      <a:pt x="40" y="38"/>
                      <a:pt x="40" y="38"/>
                    </a:cubicBezTo>
                    <a:cubicBezTo>
                      <a:pt x="40" y="38"/>
                      <a:pt x="42" y="28"/>
                      <a:pt x="33" y="29"/>
                    </a:cubicBezTo>
                    <a:cubicBezTo>
                      <a:pt x="33" y="29"/>
                      <a:pt x="28" y="31"/>
                      <a:pt x="28" y="38"/>
                    </a:cubicBezTo>
                    <a:cubicBezTo>
                      <a:pt x="28" y="38"/>
                      <a:pt x="21" y="75"/>
                      <a:pt x="6" y="78"/>
                    </a:cubicBezTo>
                    <a:cubicBezTo>
                      <a:pt x="6" y="78"/>
                      <a:pt x="0" y="76"/>
                      <a:pt x="3" y="71"/>
                    </a:cubicBezTo>
                    <a:cubicBezTo>
                      <a:pt x="3" y="71"/>
                      <a:pt x="7" y="66"/>
                      <a:pt x="7" y="59"/>
                    </a:cubicBezTo>
                    <a:cubicBezTo>
                      <a:pt x="7" y="59"/>
                      <a:pt x="7" y="55"/>
                      <a:pt x="10" y="51"/>
                    </a:cubicBezTo>
                    <a:cubicBezTo>
                      <a:pt x="10" y="51"/>
                      <a:pt x="23" y="29"/>
                      <a:pt x="21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26" name="ïsľîdé"/>
              <p:cNvSpPr/>
              <p:nvPr/>
            </p:nvSpPr>
            <p:spPr bwMode="auto">
              <a:xfrm>
                <a:off x="6310313" y="3105150"/>
                <a:ext cx="471488" cy="511175"/>
              </a:xfrm>
              <a:custGeom>
                <a:avLst/>
                <a:gdLst>
                  <a:gd name="T0" fmla="*/ 38 w 143"/>
                  <a:gd name="T1" fmla="*/ 18 h 154"/>
                  <a:gd name="T2" fmla="*/ 51 w 143"/>
                  <a:gd name="T3" fmla="*/ 9 h 154"/>
                  <a:gd name="T4" fmla="*/ 78 w 143"/>
                  <a:gd name="T5" fmla="*/ 11 h 154"/>
                  <a:gd name="T6" fmla="*/ 83 w 143"/>
                  <a:gd name="T7" fmla="*/ 26 h 154"/>
                  <a:gd name="T8" fmla="*/ 82 w 143"/>
                  <a:gd name="T9" fmla="*/ 33 h 154"/>
                  <a:gd name="T10" fmla="*/ 115 w 143"/>
                  <a:gd name="T11" fmla="*/ 23 h 154"/>
                  <a:gd name="T12" fmla="*/ 124 w 143"/>
                  <a:gd name="T13" fmla="*/ 25 h 154"/>
                  <a:gd name="T14" fmla="*/ 132 w 143"/>
                  <a:gd name="T15" fmla="*/ 44 h 154"/>
                  <a:gd name="T16" fmla="*/ 122 w 143"/>
                  <a:gd name="T17" fmla="*/ 46 h 154"/>
                  <a:gd name="T18" fmla="*/ 98 w 143"/>
                  <a:gd name="T19" fmla="*/ 51 h 154"/>
                  <a:gd name="T20" fmla="*/ 97 w 143"/>
                  <a:gd name="T21" fmla="*/ 57 h 154"/>
                  <a:gd name="T22" fmla="*/ 94 w 143"/>
                  <a:gd name="T23" fmla="*/ 66 h 154"/>
                  <a:gd name="T24" fmla="*/ 76 w 143"/>
                  <a:gd name="T25" fmla="*/ 78 h 154"/>
                  <a:gd name="T26" fmla="*/ 71 w 143"/>
                  <a:gd name="T27" fmla="*/ 84 h 154"/>
                  <a:gd name="T28" fmla="*/ 71 w 143"/>
                  <a:gd name="T29" fmla="*/ 89 h 154"/>
                  <a:gd name="T30" fmla="*/ 86 w 143"/>
                  <a:gd name="T31" fmla="*/ 83 h 154"/>
                  <a:gd name="T32" fmla="*/ 92 w 143"/>
                  <a:gd name="T33" fmla="*/ 92 h 154"/>
                  <a:gd name="T34" fmla="*/ 79 w 143"/>
                  <a:gd name="T35" fmla="*/ 103 h 154"/>
                  <a:gd name="T36" fmla="*/ 77 w 143"/>
                  <a:gd name="T37" fmla="*/ 110 h 154"/>
                  <a:gd name="T38" fmla="*/ 80 w 143"/>
                  <a:gd name="T39" fmla="*/ 117 h 154"/>
                  <a:gd name="T40" fmla="*/ 105 w 143"/>
                  <a:gd name="T41" fmla="*/ 110 h 154"/>
                  <a:gd name="T42" fmla="*/ 113 w 143"/>
                  <a:gd name="T43" fmla="*/ 112 h 154"/>
                  <a:gd name="T44" fmla="*/ 119 w 143"/>
                  <a:gd name="T45" fmla="*/ 125 h 154"/>
                  <a:gd name="T46" fmla="*/ 105 w 143"/>
                  <a:gd name="T47" fmla="*/ 130 h 154"/>
                  <a:gd name="T48" fmla="*/ 41 w 143"/>
                  <a:gd name="T49" fmla="*/ 148 h 154"/>
                  <a:gd name="T50" fmla="*/ 28 w 143"/>
                  <a:gd name="T51" fmla="*/ 145 h 154"/>
                  <a:gd name="T52" fmla="*/ 36 w 143"/>
                  <a:gd name="T53" fmla="*/ 131 h 154"/>
                  <a:gd name="T54" fmla="*/ 61 w 143"/>
                  <a:gd name="T55" fmla="*/ 118 h 154"/>
                  <a:gd name="T56" fmla="*/ 56 w 143"/>
                  <a:gd name="T57" fmla="*/ 113 h 154"/>
                  <a:gd name="T58" fmla="*/ 48 w 143"/>
                  <a:gd name="T59" fmla="*/ 98 h 154"/>
                  <a:gd name="T60" fmla="*/ 75 w 143"/>
                  <a:gd name="T61" fmla="*/ 67 h 154"/>
                  <a:gd name="T62" fmla="*/ 83 w 143"/>
                  <a:gd name="T63" fmla="*/ 50 h 154"/>
                  <a:gd name="T64" fmla="*/ 100 w 143"/>
                  <a:gd name="T65" fmla="*/ 42 h 154"/>
                  <a:gd name="T66" fmla="*/ 93 w 143"/>
                  <a:gd name="T67" fmla="*/ 38 h 154"/>
                  <a:gd name="T68" fmla="*/ 58 w 143"/>
                  <a:gd name="T69" fmla="*/ 54 h 154"/>
                  <a:gd name="T70" fmla="*/ 40 w 143"/>
                  <a:gd name="T71" fmla="*/ 62 h 154"/>
                  <a:gd name="T72" fmla="*/ 30 w 143"/>
                  <a:gd name="T73" fmla="*/ 70 h 154"/>
                  <a:gd name="T74" fmla="*/ 11 w 143"/>
                  <a:gd name="T75" fmla="*/ 77 h 154"/>
                  <a:gd name="T76" fmla="*/ 8 w 143"/>
                  <a:gd name="T77" fmla="*/ 55 h 154"/>
                  <a:gd name="T78" fmla="*/ 27 w 143"/>
                  <a:gd name="T79" fmla="*/ 36 h 154"/>
                  <a:gd name="T80" fmla="*/ 32 w 143"/>
                  <a:gd name="T81" fmla="*/ 42 h 154"/>
                  <a:gd name="T82" fmla="*/ 35 w 143"/>
                  <a:gd name="T83" fmla="*/ 49 h 154"/>
                  <a:gd name="T84" fmla="*/ 60 w 143"/>
                  <a:gd name="T85" fmla="*/ 39 h 154"/>
                  <a:gd name="T86" fmla="*/ 53 w 143"/>
                  <a:gd name="T87" fmla="*/ 31 h 154"/>
                  <a:gd name="T88" fmla="*/ 53 w 143"/>
                  <a:gd name="T89" fmla="*/ 31 h 154"/>
                  <a:gd name="T90" fmla="*/ 38 w 143"/>
                  <a:gd name="T91" fmla="*/ 18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43" h="154">
                    <a:moveTo>
                      <a:pt x="38" y="18"/>
                    </a:moveTo>
                    <a:cubicBezTo>
                      <a:pt x="38" y="18"/>
                      <a:pt x="42" y="10"/>
                      <a:pt x="51" y="9"/>
                    </a:cubicBezTo>
                    <a:cubicBezTo>
                      <a:pt x="51" y="9"/>
                      <a:pt x="68" y="0"/>
                      <a:pt x="78" y="11"/>
                    </a:cubicBezTo>
                    <a:cubicBezTo>
                      <a:pt x="78" y="11"/>
                      <a:pt x="87" y="19"/>
                      <a:pt x="83" y="26"/>
                    </a:cubicBezTo>
                    <a:cubicBezTo>
                      <a:pt x="83" y="26"/>
                      <a:pt x="77" y="29"/>
                      <a:pt x="82" y="33"/>
                    </a:cubicBezTo>
                    <a:cubicBezTo>
                      <a:pt x="115" y="23"/>
                      <a:pt x="115" y="23"/>
                      <a:pt x="115" y="23"/>
                    </a:cubicBezTo>
                    <a:cubicBezTo>
                      <a:pt x="115" y="23"/>
                      <a:pt x="119" y="21"/>
                      <a:pt x="124" y="25"/>
                    </a:cubicBezTo>
                    <a:cubicBezTo>
                      <a:pt x="124" y="25"/>
                      <a:pt x="143" y="36"/>
                      <a:pt x="132" y="44"/>
                    </a:cubicBezTo>
                    <a:cubicBezTo>
                      <a:pt x="132" y="44"/>
                      <a:pt x="126" y="47"/>
                      <a:pt x="122" y="46"/>
                    </a:cubicBezTo>
                    <a:cubicBezTo>
                      <a:pt x="98" y="51"/>
                      <a:pt x="98" y="51"/>
                      <a:pt x="98" y="51"/>
                    </a:cubicBezTo>
                    <a:cubicBezTo>
                      <a:pt x="98" y="51"/>
                      <a:pt x="94" y="53"/>
                      <a:pt x="97" y="57"/>
                    </a:cubicBezTo>
                    <a:cubicBezTo>
                      <a:pt x="97" y="57"/>
                      <a:pt x="99" y="63"/>
                      <a:pt x="94" y="66"/>
                    </a:cubicBezTo>
                    <a:cubicBezTo>
                      <a:pt x="94" y="66"/>
                      <a:pt x="76" y="75"/>
                      <a:pt x="76" y="78"/>
                    </a:cubicBezTo>
                    <a:cubicBezTo>
                      <a:pt x="71" y="84"/>
                      <a:pt x="71" y="84"/>
                      <a:pt x="71" y="84"/>
                    </a:cubicBezTo>
                    <a:cubicBezTo>
                      <a:pt x="71" y="84"/>
                      <a:pt x="65" y="87"/>
                      <a:pt x="71" y="89"/>
                    </a:cubicBez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3"/>
                      <a:pt x="94" y="81"/>
                      <a:pt x="92" y="92"/>
                    </a:cubicBezTo>
                    <a:cubicBezTo>
                      <a:pt x="92" y="92"/>
                      <a:pt x="86" y="101"/>
                      <a:pt x="79" y="103"/>
                    </a:cubicBezTo>
                    <a:cubicBezTo>
                      <a:pt x="79" y="103"/>
                      <a:pt x="79" y="107"/>
                      <a:pt x="77" y="110"/>
                    </a:cubicBezTo>
                    <a:cubicBezTo>
                      <a:pt x="77" y="110"/>
                      <a:pt x="77" y="116"/>
                      <a:pt x="80" y="117"/>
                    </a:cubicBezTo>
                    <a:cubicBezTo>
                      <a:pt x="105" y="110"/>
                      <a:pt x="105" y="110"/>
                      <a:pt x="105" y="110"/>
                    </a:cubicBezTo>
                    <a:cubicBezTo>
                      <a:pt x="105" y="110"/>
                      <a:pt x="110" y="109"/>
                      <a:pt x="113" y="112"/>
                    </a:cubicBezTo>
                    <a:cubicBezTo>
                      <a:pt x="113" y="112"/>
                      <a:pt x="121" y="117"/>
                      <a:pt x="119" y="125"/>
                    </a:cubicBezTo>
                    <a:cubicBezTo>
                      <a:pt x="119" y="125"/>
                      <a:pt x="114" y="132"/>
                      <a:pt x="105" y="130"/>
                    </a:cubicBezTo>
                    <a:cubicBezTo>
                      <a:pt x="105" y="130"/>
                      <a:pt x="64" y="132"/>
                      <a:pt x="41" y="148"/>
                    </a:cubicBezTo>
                    <a:cubicBezTo>
                      <a:pt x="41" y="148"/>
                      <a:pt x="33" y="154"/>
                      <a:pt x="28" y="145"/>
                    </a:cubicBezTo>
                    <a:cubicBezTo>
                      <a:pt x="28" y="145"/>
                      <a:pt x="26" y="133"/>
                      <a:pt x="36" y="131"/>
                    </a:cubicBezTo>
                    <a:cubicBezTo>
                      <a:pt x="36" y="131"/>
                      <a:pt x="69" y="129"/>
                      <a:pt x="61" y="118"/>
                    </a:cubicBezTo>
                    <a:cubicBezTo>
                      <a:pt x="56" y="113"/>
                      <a:pt x="56" y="113"/>
                      <a:pt x="56" y="113"/>
                    </a:cubicBezTo>
                    <a:cubicBezTo>
                      <a:pt x="56" y="113"/>
                      <a:pt x="44" y="105"/>
                      <a:pt x="48" y="98"/>
                    </a:cubicBezTo>
                    <a:cubicBezTo>
                      <a:pt x="48" y="98"/>
                      <a:pt x="73" y="86"/>
                      <a:pt x="75" y="67"/>
                    </a:cubicBezTo>
                    <a:cubicBezTo>
                      <a:pt x="75" y="67"/>
                      <a:pt x="73" y="52"/>
                      <a:pt x="83" y="50"/>
                    </a:cubicBezTo>
                    <a:cubicBezTo>
                      <a:pt x="83" y="50"/>
                      <a:pt x="95" y="52"/>
                      <a:pt x="100" y="42"/>
                    </a:cubicBezTo>
                    <a:cubicBezTo>
                      <a:pt x="100" y="42"/>
                      <a:pt x="104" y="31"/>
                      <a:pt x="93" y="38"/>
                    </a:cubicBezTo>
                    <a:cubicBezTo>
                      <a:pt x="93" y="38"/>
                      <a:pt x="66" y="46"/>
                      <a:pt x="58" y="54"/>
                    </a:cubicBezTo>
                    <a:cubicBezTo>
                      <a:pt x="40" y="62"/>
                      <a:pt x="40" y="62"/>
                      <a:pt x="40" y="62"/>
                    </a:cubicBezTo>
                    <a:cubicBezTo>
                      <a:pt x="40" y="62"/>
                      <a:pt x="35" y="62"/>
                      <a:pt x="30" y="70"/>
                    </a:cubicBezTo>
                    <a:cubicBezTo>
                      <a:pt x="30" y="70"/>
                      <a:pt x="21" y="86"/>
                      <a:pt x="11" y="77"/>
                    </a:cubicBezTo>
                    <a:cubicBezTo>
                      <a:pt x="11" y="77"/>
                      <a:pt x="0" y="69"/>
                      <a:pt x="8" y="55"/>
                    </a:cubicBezTo>
                    <a:cubicBezTo>
                      <a:pt x="8" y="55"/>
                      <a:pt x="15" y="42"/>
                      <a:pt x="27" y="36"/>
                    </a:cubicBezTo>
                    <a:cubicBezTo>
                      <a:pt x="27" y="36"/>
                      <a:pt x="33" y="38"/>
                      <a:pt x="32" y="42"/>
                    </a:cubicBezTo>
                    <a:cubicBezTo>
                      <a:pt x="32" y="42"/>
                      <a:pt x="29" y="50"/>
                      <a:pt x="35" y="49"/>
                    </a:cubicBezTo>
                    <a:cubicBezTo>
                      <a:pt x="35" y="49"/>
                      <a:pt x="52" y="51"/>
                      <a:pt x="60" y="39"/>
                    </a:cubicBezTo>
                    <a:cubicBezTo>
                      <a:pt x="60" y="39"/>
                      <a:pt x="58" y="33"/>
                      <a:pt x="53" y="31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48" y="28"/>
                      <a:pt x="41" y="18"/>
                      <a:pt x="3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27" name="íṩlíďê"/>
              <p:cNvSpPr/>
              <p:nvPr/>
            </p:nvSpPr>
            <p:spPr bwMode="auto">
              <a:xfrm>
                <a:off x="6448426" y="3314700"/>
                <a:ext cx="79375" cy="88900"/>
              </a:xfrm>
              <a:custGeom>
                <a:avLst/>
                <a:gdLst>
                  <a:gd name="T0" fmla="*/ 23 w 24"/>
                  <a:gd name="T1" fmla="*/ 3 h 27"/>
                  <a:gd name="T2" fmla="*/ 18 w 24"/>
                  <a:gd name="T3" fmla="*/ 13 h 27"/>
                  <a:gd name="T4" fmla="*/ 5 w 24"/>
                  <a:gd name="T5" fmla="*/ 16 h 27"/>
                  <a:gd name="T6" fmla="*/ 3 w 24"/>
                  <a:gd name="T7" fmla="*/ 3 h 27"/>
                  <a:gd name="T8" fmla="*/ 7 w 24"/>
                  <a:gd name="T9" fmla="*/ 3 h 27"/>
                  <a:gd name="T10" fmla="*/ 20 w 24"/>
                  <a:gd name="T11" fmla="*/ 1 h 27"/>
                  <a:gd name="T12" fmla="*/ 23 w 24"/>
                  <a:gd name="T13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3"/>
                      <a:pt x="20" y="11"/>
                      <a:pt x="18" y="13"/>
                    </a:cubicBezTo>
                    <a:cubicBezTo>
                      <a:pt x="18" y="13"/>
                      <a:pt x="11" y="27"/>
                      <a:pt x="5" y="16"/>
                    </a:cubicBezTo>
                    <a:cubicBezTo>
                      <a:pt x="5" y="16"/>
                      <a:pt x="0" y="13"/>
                      <a:pt x="3" y="3"/>
                    </a:cubicBezTo>
                    <a:cubicBezTo>
                      <a:pt x="3" y="3"/>
                      <a:pt x="6" y="0"/>
                      <a:pt x="7" y="3"/>
                    </a:cubicBezTo>
                    <a:cubicBezTo>
                      <a:pt x="7" y="3"/>
                      <a:pt x="13" y="8"/>
                      <a:pt x="20" y="1"/>
                    </a:cubicBezTo>
                    <a:cubicBezTo>
                      <a:pt x="20" y="1"/>
                      <a:pt x="24" y="0"/>
                      <a:pt x="2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28" name="işḷïďè"/>
              <p:cNvSpPr/>
              <p:nvPr/>
            </p:nvSpPr>
            <p:spPr bwMode="auto">
              <a:xfrm>
                <a:off x="6448426" y="3314700"/>
                <a:ext cx="79375" cy="88900"/>
              </a:xfrm>
              <a:custGeom>
                <a:avLst/>
                <a:gdLst>
                  <a:gd name="T0" fmla="*/ 23 w 24"/>
                  <a:gd name="T1" fmla="*/ 3 h 27"/>
                  <a:gd name="T2" fmla="*/ 18 w 24"/>
                  <a:gd name="T3" fmla="*/ 13 h 27"/>
                  <a:gd name="T4" fmla="*/ 5 w 24"/>
                  <a:gd name="T5" fmla="*/ 16 h 27"/>
                  <a:gd name="T6" fmla="*/ 3 w 24"/>
                  <a:gd name="T7" fmla="*/ 3 h 27"/>
                  <a:gd name="T8" fmla="*/ 7 w 24"/>
                  <a:gd name="T9" fmla="*/ 3 h 27"/>
                  <a:gd name="T10" fmla="*/ 20 w 24"/>
                  <a:gd name="T11" fmla="*/ 1 h 27"/>
                  <a:gd name="T12" fmla="*/ 23 w 24"/>
                  <a:gd name="T13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3"/>
                      <a:pt x="20" y="11"/>
                      <a:pt x="18" y="13"/>
                    </a:cubicBezTo>
                    <a:cubicBezTo>
                      <a:pt x="18" y="13"/>
                      <a:pt x="11" y="27"/>
                      <a:pt x="5" y="16"/>
                    </a:cubicBezTo>
                    <a:cubicBezTo>
                      <a:pt x="5" y="16"/>
                      <a:pt x="0" y="13"/>
                      <a:pt x="3" y="3"/>
                    </a:cubicBezTo>
                    <a:cubicBezTo>
                      <a:pt x="3" y="3"/>
                      <a:pt x="6" y="0"/>
                      <a:pt x="7" y="3"/>
                    </a:cubicBezTo>
                    <a:cubicBezTo>
                      <a:pt x="7" y="3"/>
                      <a:pt x="13" y="8"/>
                      <a:pt x="20" y="1"/>
                    </a:cubicBezTo>
                    <a:cubicBezTo>
                      <a:pt x="20" y="1"/>
                      <a:pt x="24" y="0"/>
                      <a:pt x="23" y="3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 lim="800000"/>
              </a:ln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29" name="îṡlíḑê"/>
              <p:cNvSpPr/>
              <p:nvPr/>
            </p:nvSpPr>
            <p:spPr bwMode="auto">
              <a:xfrm>
                <a:off x="6904038" y="3122613"/>
                <a:ext cx="138113" cy="125413"/>
              </a:xfrm>
              <a:custGeom>
                <a:avLst/>
                <a:gdLst>
                  <a:gd name="T0" fmla="*/ 22 w 42"/>
                  <a:gd name="T1" fmla="*/ 3 h 38"/>
                  <a:gd name="T2" fmla="*/ 9 w 42"/>
                  <a:gd name="T3" fmla="*/ 16 h 38"/>
                  <a:gd name="T4" fmla="*/ 4 w 42"/>
                  <a:gd name="T5" fmla="*/ 27 h 38"/>
                  <a:gd name="T6" fmla="*/ 4 w 42"/>
                  <a:gd name="T7" fmla="*/ 38 h 38"/>
                  <a:gd name="T8" fmla="*/ 16 w 42"/>
                  <a:gd name="T9" fmla="*/ 24 h 38"/>
                  <a:gd name="T10" fmla="*/ 28 w 42"/>
                  <a:gd name="T11" fmla="*/ 23 h 38"/>
                  <a:gd name="T12" fmla="*/ 41 w 42"/>
                  <a:gd name="T13" fmla="*/ 10 h 38"/>
                  <a:gd name="T14" fmla="*/ 22 w 42"/>
                  <a:gd name="T15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2" h="38">
                    <a:moveTo>
                      <a:pt x="22" y="3"/>
                    </a:moveTo>
                    <a:cubicBezTo>
                      <a:pt x="22" y="3"/>
                      <a:pt x="13" y="2"/>
                      <a:pt x="9" y="16"/>
                    </a:cubicBezTo>
                    <a:cubicBezTo>
                      <a:pt x="9" y="16"/>
                      <a:pt x="11" y="24"/>
                      <a:pt x="4" y="27"/>
                    </a:cubicBezTo>
                    <a:cubicBezTo>
                      <a:pt x="4" y="27"/>
                      <a:pt x="0" y="32"/>
                      <a:pt x="4" y="38"/>
                    </a:cubicBezTo>
                    <a:cubicBezTo>
                      <a:pt x="4" y="38"/>
                      <a:pt x="8" y="33"/>
                      <a:pt x="16" y="24"/>
                    </a:cubicBezTo>
                    <a:cubicBezTo>
                      <a:pt x="28" y="23"/>
                      <a:pt x="28" y="23"/>
                      <a:pt x="28" y="23"/>
                    </a:cubicBezTo>
                    <a:cubicBezTo>
                      <a:pt x="28" y="23"/>
                      <a:pt x="42" y="26"/>
                      <a:pt x="41" y="10"/>
                    </a:cubicBezTo>
                    <a:cubicBezTo>
                      <a:pt x="41" y="10"/>
                      <a:pt x="38" y="0"/>
                      <a:pt x="2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30" name="iṡľïḍê"/>
              <p:cNvSpPr/>
              <p:nvPr/>
            </p:nvSpPr>
            <p:spPr bwMode="auto">
              <a:xfrm>
                <a:off x="6815138" y="3228975"/>
                <a:ext cx="227013" cy="377825"/>
              </a:xfrm>
              <a:custGeom>
                <a:avLst/>
                <a:gdLst>
                  <a:gd name="T0" fmla="*/ 35 w 69"/>
                  <a:gd name="T1" fmla="*/ 11 h 114"/>
                  <a:gd name="T2" fmla="*/ 30 w 69"/>
                  <a:gd name="T3" fmla="*/ 23 h 114"/>
                  <a:gd name="T4" fmla="*/ 30 w 69"/>
                  <a:gd name="T5" fmla="*/ 48 h 114"/>
                  <a:gd name="T6" fmla="*/ 19 w 69"/>
                  <a:gd name="T7" fmla="*/ 56 h 114"/>
                  <a:gd name="T8" fmla="*/ 11 w 69"/>
                  <a:gd name="T9" fmla="*/ 54 h 114"/>
                  <a:gd name="T10" fmla="*/ 4 w 69"/>
                  <a:gd name="T11" fmla="*/ 64 h 114"/>
                  <a:gd name="T12" fmla="*/ 10 w 69"/>
                  <a:gd name="T13" fmla="*/ 76 h 114"/>
                  <a:gd name="T14" fmla="*/ 22 w 69"/>
                  <a:gd name="T15" fmla="*/ 76 h 114"/>
                  <a:gd name="T16" fmla="*/ 18 w 69"/>
                  <a:gd name="T17" fmla="*/ 84 h 114"/>
                  <a:gd name="T18" fmla="*/ 17 w 69"/>
                  <a:gd name="T19" fmla="*/ 100 h 114"/>
                  <a:gd name="T20" fmla="*/ 25 w 69"/>
                  <a:gd name="T21" fmla="*/ 87 h 114"/>
                  <a:gd name="T22" fmla="*/ 36 w 69"/>
                  <a:gd name="T23" fmla="*/ 69 h 114"/>
                  <a:gd name="T24" fmla="*/ 54 w 69"/>
                  <a:gd name="T25" fmla="*/ 68 h 114"/>
                  <a:gd name="T26" fmla="*/ 52 w 69"/>
                  <a:gd name="T27" fmla="*/ 84 h 114"/>
                  <a:gd name="T28" fmla="*/ 49 w 69"/>
                  <a:gd name="T29" fmla="*/ 77 h 114"/>
                  <a:gd name="T30" fmla="*/ 43 w 69"/>
                  <a:gd name="T31" fmla="*/ 82 h 114"/>
                  <a:gd name="T32" fmla="*/ 62 w 69"/>
                  <a:gd name="T33" fmla="*/ 104 h 114"/>
                  <a:gd name="T34" fmla="*/ 61 w 69"/>
                  <a:gd name="T35" fmla="*/ 58 h 114"/>
                  <a:gd name="T36" fmla="*/ 64 w 69"/>
                  <a:gd name="T37" fmla="*/ 51 h 114"/>
                  <a:gd name="T38" fmla="*/ 63 w 69"/>
                  <a:gd name="T39" fmla="*/ 43 h 114"/>
                  <a:gd name="T40" fmla="*/ 60 w 69"/>
                  <a:gd name="T41" fmla="*/ 36 h 114"/>
                  <a:gd name="T42" fmla="*/ 63 w 69"/>
                  <a:gd name="T43" fmla="*/ 23 h 114"/>
                  <a:gd name="T44" fmla="*/ 67 w 69"/>
                  <a:gd name="T45" fmla="*/ 16 h 114"/>
                  <a:gd name="T46" fmla="*/ 65 w 69"/>
                  <a:gd name="T47" fmla="*/ 9 h 114"/>
                  <a:gd name="T48" fmla="*/ 51 w 69"/>
                  <a:gd name="T49" fmla="*/ 6 h 114"/>
                  <a:gd name="T50" fmla="*/ 43 w 69"/>
                  <a:gd name="T51" fmla="*/ 16 h 114"/>
                  <a:gd name="T52" fmla="*/ 53 w 69"/>
                  <a:gd name="T53" fmla="*/ 16 h 114"/>
                  <a:gd name="T54" fmla="*/ 56 w 69"/>
                  <a:gd name="T55" fmla="*/ 20 h 114"/>
                  <a:gd name="T56" fmla="*/ 52 w 69"/>
                  <a:gd name="T57" fmla="*/ 30 h 114"/>
                  <a:gd name="T58" fmla="*/ 43 w 69"/>
                  <a:gd name="T59" fmla="*/ 29 h 114"/>
                  <a:gd name="T60" fmla="*/ 38 w 69"/>
                  <a:gd name="T61" fmla="*/ 27 h 114"/>
                  <a:gd name="T62" fmla="*/ 35 w 69"/>
                  <a:gd name="T63" fmla="*/ 11 h 114"/>
                  <a:gd name="T64" fmla="*/ 38 w 69"/>
                  <a:gd name="T65" fmla="*/ 36 h 114"/>
                  <a:gd name="T66" fmla="*/ 44 w 69"/>
                  <a:gd name="T67" fmla="*/ 45 h 114"/>
                  <a:gd name="T68" fmla="*/ 38 w 69"/>
                  <a:gd name="T69" fmla="*/ 51 h 114"/>
                  <a:gd name="T70" fmla="*/ 38 w 69"/>
                  <a:gd name="T71" fmla="*/ 36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9" h="114">
                    <a:moveTo>
                      <a:pt x="35" y="11"/>
                    </a:moveTo>
                    <a:cubicBezTo>
                      <a:pt x="35" y="11"/>
                      <a:pt x="27" y="13"/>
                      <a:pt x="30" y="23"/>
                    </a:cubicBezTo>
                    <a:cubicBezTo>
                      <a:pt x="30" y="48"/>
                      <a:pt x="30" y="48"/>
                      <a:pt x="30" y="48"/>
                    </a:cubicBezTo>
                    <a:cubicBezTo>
                      <a:pt x="30" y="48"/>
                      <a:pt x="28" y="59"/>
                      <a:pt x="19" y="56"/>
                    </a:cubicBezTo>
                    <a:cubicBezTo>
                      <a:pt x="11" y="54"/>
                      <a:pt x="11" y="54"/>
                      <a:pt x="11" y="54"/>
                    </a:cubicBezTo>
                    <a:cubicBezTo>
                      <a:pt x="11" y="54"/>
                      <a:pt x="7" y="51"/>
                      <a:pt x="4" y="64"/>
                    </a:cubicBezTo>
                    <a:cubicBezTo>
                      <a:pt x="4" y="64"/>
                      <a:pt x="0" y="78"/>
                      <a:pt x="10" y="76"/>
                    </a:cubicBezTo>
                    <a:cubicBezTo>
                      <a:pt x="10" y="76"/>
                      <a:pt x="17" y="72"/>
                      <a:pt x="22" y="76"/>
                    </a:cubicBezTo>
                    <a:cubicBezTo>
                      <a:pt x="18" y="84"/>
                      <a:pt x="18" y="84"/>
                      <a:pt x="18" y="84"/>
                    </a:cubicBezTo>
                    <a:cubicBezTo>
                      <a:pt x="18" y="84"/>
                      <a:pt x="12" y="90"/>
                      <a:pt x="17" y="100"/>
                    </a:cubicBezTo>
                    <a:cubicBezTo>
                      <a:pt x="17" y="100"/>
                      <a:pt x="22" y="100"/>
                      <a:pt x="25" y="87"/>
                    </a:cubicBezTo>
                    <a:cubicBezTo>
                      <a:pt x="25" y="87"/>
                      <a:pt x="29" y="68"/>
                      <a:pt x="36" y="69"/>
                    </a:cubicBezTo>
                    <a:cubicBezTo>
                      <a:pt x="36" y="69"/>
                      <a:pt x="52" y="55"/>
                      <a:pt x="54" y="68"/>
                    </a:cubicBezTo>
                    <a:cubicBezTo>
                      <a:pt x="54" y="68"/>
                      <a:pt x="58" y="82"/>
                      <a:pt x="52" y="84"/>
                    </a:cubicBezTo>
                    <a:cubicBezTo>
                      <a:pt x="52" y="84"/>
                      <a:pt x="50" y="83"/>
                      <a:pt x="49" y="77"/>
                    </a:cubicBezTo>
                    <a:cubicBezTo>
                      <a:pt x="49" y="77"/>
                      <a:pt x="44" y="71"/>
                      <a:pt x="43" y="82"/>
                    </a:cubicBezTo>
                    <a:cubicBezTo>
                      <a:pt x="43" y="82"/>
                      <a:pt x="54" y="114"/>
                      <a:pt x="62" y="104"/>
                    </a:cubicBezTo>
                    <a:cubicBezTo>
                      <a:pt x="62" y="104"/>
                      <a:pt x="67" y="73"/>
                      <a:pt x="61" y="58"/>
                    </a:cubicBezTo>
                    <a:cubicBezTo>
                      <a:pt x="61" y="58"/>
                      <a:pt x="60" y="54"/>
                      <a:pt x="64" y="51"/>
                    </a:cubicBezTo>
                    <a:cubicBezTo>
                      <a:pt x="64" y="51"/>
                      <a:pt x="68" y="43"/>
                      <a:pt x="63" y="43"/>
                    </a:cubicBezTo>
                    <a:cubicBezTo>
                      <a:pt x="63" y="43"/>
                      <a:pt x="55" y="44"/>
                      <a:pt x="60" y="36"/>
                    </a:cubicBezTo>
                    <a:cubicBezTo>
                      <a:pt x="60" y="36"/>
                      <a:pt x="65" y="28"/>
                      <a:pt x="63" y="23"/>
                    </a:cubicBezTo>
                    <a:cubicBezTo>
                      <a:pt x="63" y="23"/>
                      <a:pt x="63" y="18"/>
                      <a:pt x="67" y="16"/>
                    </a:cubicBezTo>
                    <a:cubicBezTo>
                      <a:pt x="67" y="16"/>
                      <a:pt x="69" y="14"/>
                      <a:pt x="65" y="9"/>
                    </a:cubicBezTo>
                    <a:cubicBezTo>
                      <a:pt x="65" y="9"/>
                      <a:pt x="59" y="0"/>
                      <a:pt x="51" y="6"/>
                    </a:cubicBezTo>
                    <a:cubicBezTo>
                      <a:pt x="51" y="6"/>
                      <a:pt x="42" y="11"/>
                      <a:pt x="43" y="16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6"/>
                      <a:pt x="56" y="16"/>
                      <a:pt x="56" y="20"/>
                    </a:cubicBezTo>
                    <a:cubicBezTo>
                      <a:pt x="56" y="20"/>
                      <a:pt x="59" y="31"/>
                      <a:pt x="52" y="30"/>
                    </a:cubicBezTo>
                    <a:cubicBezTo>
                      <a:pt x="52" y="30"/>
                      <a:pt x="48" y="26"/>
                      <a:pt x="43" y="29"/>
                    </a:cubicBezTo>
                    <a:cubicBezTo>
                      <a:pt x="43" y="29"/>
                      <a:pt x="38" y="32"/>
                      <a:pt x="38" y="27"/>
                    </a:cubicBezTo>
                    <a:cubicBezTo>
                      <a:pt x="38" y="27"/>
                      <a:pt x="42" y="15"/>
                      <a:pt x="35" y="11"/>
                    </a:cubicBezTo>
                    <a:close/>
                    <a:moveTo>
                      <a:pt x="38" y="36"/>
                    </a:moveTo>
                    <a:cubicBezTo>
                      <a:pt x="43" y="35"/>
                      <a:pt x="44" y="45"/>
                      <a:pt x="44" y="45"/>
                    </a:cubicBezTo>
                    <a:cubicBezTo>
                      <a:pt x="44" y="54"/>
                      <a:pt x="38" y="51"/>
                      <a:pt x="38" y="51"/>
                    </a:cubicBezTo>
                    <a:cubicBezTo>
                      <a:pt x="38" y="48"/>
                      <a:pt x="38" y="36"/>
                      <a:pt x="38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31" name="iṥľíḑe"/>
              <p:cNvSpPr/>
              <p:nvPr/>
            </p:nvSpPr>
            <p:spPr bwMode="auto">
              <a:xfrm>
                <a:off x="7132638" y="3165475"/>
                <a:ext cx="114300" cy="88900"/>
              </a:xfrm>
              <a:custGeom>
                <a:avLst/>
                <a:gdLst>
                  <a:gd name="T0" fmla="*/ 27 w 35"/>
                  <a:gd name="T1" fmla="*/ 0 h 27"/>
                  <a:gd name="T2" fmla="*/ 33 w 35"/>
                  <a:gd name="T3" fmla="*/ 9 h 27"/>
                  <a:gd name="T4" fmla="*/ 25 w 35"/>
                  <a:gd name="T5" fmla="*/ 21 h 27"/>
                  <a:gd name="T6" fmla="*/ 1 w 35"/>
                  <a:gd name="T7" fmla="*/ 13 h 27"/>
                  <a:gd name="T8" fmla="*/ 9 w 35"/>
                  <a:gd name="T9" fmla="*/ 2 h 27"/>
                  <a:gd name="T10" fmla="*/ 27 w 35"/>
                  <a:gd name="T1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27">
                    <a:moveTo>
                      <a:pt x="27" y="0"/>
                    </a:moveTo>
                    <a:cubicBezTo>
                      <a:pt x="27" y="0"/>
                      <a:pt x="35" y="1"/>
                      <a:pt x="33" y="9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7" y="27"/>
                      <a:pt x="1" y="13"/>
                    </a:cubicBezTo>
                    <a:cubicBezTo>
                      <a:pt x="1" y="13"/>
                      <a:pt x="0" y="4"/>
                      <a:pt x="9" y="2"/>
                    </a:cubicBezTo>
                    <a:cubicBezTo>
                      <a:pt x="9" y="2"/>
                      <a:pt x="23" y="4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32" name="íṥḷîḍé"/>
              <p:cNvSpPr/>
              <p:nvPr/>
            </p:nvSpPr>
            <p:spPr bwMode="auto">
              <a:xfrm>
                <a:off x="7059613" y="3217863"/>
                <a:ext cx="244475" cy="123825"/>
              </a:xfrm>
              <a:custGeom>
                <a:avLst/>
                <a:gdLst>
                  <a:gd name="T0" fmla="*/ 2 w 74"/>
                  <a:gd name="T1" fmla="*/ 25 h 37"/>
                  <a:gd name="T2" fmla="*/ 43 w 74"/>
                  <a:gd name="T3" fmla="*/ 14 h 37"/>
                  <a:gd name="T4" fmla="*/ 63 w 74"/>
                  <a:gd name="T5" fmla="*/ 2 h 37"/>
                  <a:gd name="T6" fmla="*/ 70 w 74"/>
                  <a:gd name="T7" fmla="*/ 4 h 37"/>
                  <a:gd name="T8" fmla="*/ 70 w 74"/>
                  <a:gd name="T9" fmla="*/ 12 h 37"/>
                  <a:gd name="T10" fmla="*/ 18 w 74"/>
                  <a:gd name="T11" fmla="*/ 31 h 37"/>
                  <a:gd name="T12" fmla="*/ 13 w 74"/>
                  <a:gd name="T13" fmla="*/ 34 h 37"/>
                  <a:gd name="T14" fmla="*/ 8 w 74"/>
                  <a:gd name="T15" fmla="*/ 34 h 37"/>
                  <a:gd name="T16" fmla="*/ 1 w 74"/>
                  <a:gd name="T17" fmla="*/ 30 h 37"/>
                  <a:gd name="T18" fmla="*/ 2 w 74"/>
                  <a:gd name="T19" fmla="*/ 2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37">
                    <a:moveTo>
                      <a:pt x="2" y="25"/>
                    </a:moveTo>
                    <a:cubicBezTo>
                      <a:pt x="43" y="14"/>
                      <a:pt x="43" y="14"/>
                      <a:pt x="43" y="14"/>
                    </a:cubicBezTo>
                    <a:cubicBezTo>
                      <a:pt x="43" y="14"/>
                      <a:pt x="61" y="5"/>
                      <a:pt x="63" y="2"/>
                    </a:cubicBezTo>
                    <a:cubicBezTo>
                      <a:pt x="63" y="2"/>
                      <a:pt x="66" y="0"/>
                      <a:pt x="70" y="4"/>
                    </a:cubicBezTo>
                    <a:cubicBezTo>
                      <a:pt x="70" y="4"/>
                      <a:pt x="74" y="9"/>
                      <a:pt x="70" y="12"/>
                    </a:cubicBezTo>
                    <a:cubicBezTo>
                      <a:pt x="70" y="12"/>
                      <a:pt x="19" y="31"/>
                      <a:pt x="18" y="31"/>
                    </a:cubicBezTo>
                    <a:cubicBezTo>
                      <a:pt x="18" y="31"/>
                      <a:pt x="15" y="30"/>
                      <a:pt x="13" y="34"/>
                    </a:cubicBezTo>
                    <a:cubicBezTo>
                      <a:pt x="13" y="34"/>
                      <a:pt x="12" y="37"/>
                      <a:pt x="8" y="34"/>
                    </a:cubicBezTo>
                    <a:cubicBezTo>
                      <a:pt x="8" y="34"/>
                      <a:pt x="2" y="36"/>
                      <a:pt x="1" y="30"/>
                    </a:cubicBezTo>
                    <a:cubicBezTo>
                      <a:pt x="1" y="30"/>
                      <a:pt x="0" y="26"/>
                      <a:pt x="2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33" name="íṩľiḓé"/>
              <p:cNvSpPr/>
              <p:nvPr/>
            </p:nvSpPr>
            <p:spPr bwMode="auto">
              <a:xfrm>
                <a:off x="7045326" y="3308350"/>
                <a:ext cx="293688" cy="261938"/>
              </a:xfrm>
              <a:custGeom>
                <a:avLst/>
                <a:gdLst>
                  <a:gd name="T0" fmla="*/ 29 w 89"/>
                  <a:gd name="T1" fmla="*/ 13 h 79"/>
                  <a:gd name="T2" fmla="*/ 43 w 89"/>
                  <a:gd name="T3" fmla="*/ 9 h 79"/>
                  <a:gd name="T4" fmla="*/ 58 w 89"/>
                  <a:gd name="T5" fmla="*/ 7 h 79"/>
                  <a:gd name="T6" fmla="*/ 56 w 89"/>
                  <a:gd name="T7" fmla="*/ 13 h 79"/>
                  <a:gd name="T8" fmla="*/ 56 w 89"/>
                  <a:gd name="T9" fmla="*/ 14 h 79"/>
                  <a:gd name="T10" fmla="*/ 51 w 89"/>
                  <a:gd name="T11" fmla="*/ 28 h 79"/>
                  <a:gd name="T12" fmla="*/ 60 w 89"/>
                  <a:gd name="T13" fmla="*/ 55 h 79"/>
                  <a:gd name="T14" fmla="*/ 77 w 89"/>
                  <a:gd name="T15" fmla="*/ 50 h 79"/>
                  <a:gd name="T16" fmla="*/ 80 w 89"/>
                  <a:gd name="T17" fmla="*/ 43 h 79"/>
                  <a:gd name="T18" fmla="*/ 85 w 89"/>
                  <a:gd name="T19" fmla="*/ 45 h 79"/>
                  <a:gd name="T20" fmla="*/ 89 w 89"/>
                  <a:gd name="T21" fmla="*/ 63 h 79"/>
                  <a:gd name="T22" fmla="*/ 68 w 89"/>
                  <a:gd name="T23" fmla="*/ 72 h 79"/>
                  <a:gd name="T24" fmla="*/ 43 w 89"/>
                  <a:gd name="T25" fmla="*/ 46 h 79"/>
                  <a:gd name="T26" fmla="*/ 42 w 89"/>
                  <a:gd name="T27" fmla="*/ 28 h 79"/>
                  <a:gd name="T28" fmla="*/ 38 w 89"/>
                  <a:gd name="T29" fmla="*/ 22 h 79"/>
                  <a:gd name="T30" fmla="*/ 32 w 89"/>
                  <a:gd name="T31" fmla="*/ 30 h 79"/>
                  <a:gd name="T32" fmla="*/ 10 w 89"/>
                  <a:gd name="T33" fmla="*/ 64 h 79"/>
                  <a:gd name="T34" fmla="*/ 1 w 89"/>
                  <a:gd name="T35" fmla="*/ 62 h 79"/>
                  <a:gd name="T36" fmla="*/ 8 w 89"/>
                  <a:gd name="T37" fmla="*/ 57 h 79"/>
                  <a:gd name="T38" fmla="*/ 21 w 89"/>
                  <a:gd name="T39" fmla="*/ 29 h 79"/>
                  <a:gd name="T40" fmla="*/ 17 w 89"/>
                  <a:gd name="T41" fmla="*/ 18 h 79"/>
                  <a:gd name="T42" fmla="*/ 29 w 89"/>
                  <a:gd name="T43" fmla="*/ 13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9" h="79">
                    <a:moveTo>
                      <a:pt x="29" y="13"/>
                    </a:moveTo>
                    <a:cubicBezTo>
                      <a:pt x="29" y="13"/>
                      <a:pt x="39" y="17"/>
                      <a:pt x="43" y="9"/>
                    </a:cubicBezTo>
                    <a:cubicBezTo>
                      <a:pt x="43" y="9"/>
                      <a:pt x="52" y="0"/>
                      <a:pt x="58" y="7"/>
                    </a:cubicBezTo>
                    <a:cubicBezTo>
                      <a:pt x="58" y="7"/>
                      <a:pt x="61" y="9"/>
                      <a:pt x="56" y="13"/>
                    </a:cubicBezTo>
                    <a:cubicBezTo>
                      <a:pt x="56" y="13"/>
                      <a:pt x="56" y="13"/>
                      <a:pt x="56" y="14"/>
                    </a:cubicBezTo>
                    <a:cubicBezTo>
                      <a:pt x="51" y="18"/>
                      <a:pt x="51" y="17"/>
                      <a:pt x="51" y="28"/>
                    </a:cubicBezTo>
                    <a:cubicBezTo>
                      <a:pt x="51" y="28"/>
                      <a:pt x="50" y="50"/>
                      <a:pt x="60" y="55"/>
                    </a:cubicBezTo>
                    <a:cubicBezTo>
                      <a:pt x="60" y="55"/>
                      <a:pt x="72" y="62"/>
                      <a:pt x="77" y="50"/>
                    </a:cubicBezTo>
                    <a:cubicBezTo>
                      <a:pt x="80" y="43"/>
                      <a:pt x="80" y="43"/>
                      <a:pt x="80" y="43"/>
                    </a:cubicBezTo>
                    <a:cubicBezTo>
                      <a:pt x="80" y="43"/>
                      <a:pt x="82" y="38"/>
                      <a:pt x="85" y="45"/>
                    </a:cubicBezTo>
                    <a:cubicBezTo>
                      <a:pt x="89" y="63"/>
                      <a:pt x="89" y="63"/>
                      <a:pt x="89" y="63"/>
                    </a:cubicBezTo>
                    <a:cubicBezTo>
                      <a:pt x="89" y="63"/>
                      <a:pt x="84" y="79"/>
                      <a:pt x="68" y="72"/>
                    </a:cubicBezTo>
                    <a:cubicBezTo>
                      <a:pt x="68" y="72"/>
                      <a:pt x="46" y="64"/>
                      <a:pt x="43" y="46"/>
                    </a:cubicBezTo>
                    <a:cubicBezTo>
                      <a:pt x="42" y="28"/>
                      <a:pt x="42" y="28"/>
                      <a:pt x="42" y="28"/>
                    </a:cubicBezTo>
                    <a:cubicBezTo>
                      <a:pt x="42" y="28"/>
                      <a:pt x="45" y="19"/>
                      <a:pt x="38" y="22"/>
                    </a:cubicBezTo>
                    <a:cubicBezTo>
                      <a:pt x="38" y="22"/>
                      <a:pt x="33" y="23"/>
                      <a:pt x="32" y="30"/>
                    </a:cubicBezTo>
                    <a:cubicBezTo>
                      <a:pt x="32" y="30"/>
                      <a:pt x="27" y="60"/>
                      <a:pt x="10" y="64"/>
                    </a:cubicBezTo>
                    <a:cubicBezTo>
                      <a:pt x="10" y="64"/>
                      <a:pt x="2" y="67"/>
                      <a:pt x="1" y="62"/>
                    </a:cubicBezTo>
                    <a:cubicBezTo>
                      <a:pt x="1" y="62"/>
                      <a:pt x="0" y="59"/>
                      <a:pt x="8" y="57"/>
                    </a:cubicBezTo>
                    <a:cubicBezTo>
                      <a:pt x="8" y="57"/>
                      <a:pt x="23" y="47"/>
                      <a:pt x="21" y="29"/>
                    </a:cubicBezTo>
                    <a:cubicBezTo>
                      <a:pt x="21" y="29"/>
                      <a:pt x="19" y="20"/>
                      <a:pt x="17" y="18"/>
                    </a:cubicBezTo>
                    <a:cubicBezTo>
                      <a:pt x="17" y="18"/>
                      <a:pt x="15" y="7"/>
                      <a:pt x="2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34" name="ïŝļîdê"/>
              <p:cNvSpPr/>
              <p:nvPr/>
            </p:nvSpPr>
            <p:spPr bwMode="auto">
              <a:xfrm>
                <a:off x="7421563" y="3122613"/>
                <a:ext cx="512763" cy="460375"/>
              </a:xfrm>
              <a:custGeom>
                <a:avLst/>
                <a:gdLst>
                  <a:gd name="T0" fmla="*/ 34 w 155"/>
                  <a:gd name="T1" fmla="*/ 20 h 139"/>
                  <a:gd name="T2" fmla="*/ 79 w 155"/>
                  <a:gd name="T3" fmla="*/ 6 h 139"/>
                  <a:gd name="T4" fmla="*/ 92 w 155"/>
                  <a:gd name="T5" fmla="*/ 11 h 139"/>
                  <a:gd name="T6" fmla="*/ 78 w 155"/>
                  <a:gd name="T7" fmla="*/ 30 h 139"/>
                  <a:gd name="T8" fmla="*/ 68 w 155"/>
                  <a:gd name="T9" fmla="*/ 37 h 139"/>
                  <a:gd name="T10" fmla="*/ 74 w 155"/>
                  <a:gd name="T11" fmla="*/ 45 h 139"/>
                  <a:gd name="T12" fmla="*/ 86 w 155"/>
                  <a:gd name="T13" fmla="*/ 44 h 139"/>
                  <a:gd name="T14" fmla="*/ 101 w 155"/>
                  <a:gd name="T15" fmla="*/ 49 h 139"/>
                  <a:gd name="T16" fmla="*/ 85 w 155"/>
                  <a:gd name="T17" fmla="*/ 59 h 139"/>
                  <a:gd name="T18" fmla="*/ 70 w 155"/>
                  <a:gd name="T19" fmla="*/ 70 h 139"/>
                  <a:gd name="T20" fmla="*/ 73 w 155"/>
                  <a:gd name="T21" fmla="*/ 75 h 139"/>
                  <a:gd name="T22" fmla="*/ 75 w 155"/>
                  <a:gd name="T23" fmla="*/ 77 h 139"/>
                  <a:gd name="T24" fmla="*/ 149 w 155"/>
                  <a:gd name="T25" fmla="*/ 116 h 139"/>
                  <a:gd name="T26" fmla="*/ 148 w 155"/>
                  <a:gd name="T27" fmla="*/ 120 h 139"/>
                  <a:gd name="T28" fmla="*/ 95 w 155"/>
                  <a:gd name="T29" fmla="*/ 119 h 139"/>
                  <a:gd name="T30" fmla="*/ 60 w 155"/>
                  <a:gd name="T31" fmla="*/ 90 h 139"/>
                  <a:gd name="T32" fmla="*/ 54 w 155"/>
                  <a:gd name="T33" fmla="*/ 92 h 139"/>
                  <a:gd name="T34" fmla="*/ 26 w 155"/>
                  <a:gd name="T35" fmla="*/ 116 h 139"/>
                  <a:gd name="T36" fmla="*/ 2 w 155"/>
                  <a:gd name="T37" fmla="*/ 114 h 139"/>
                  <a:gd name="T38" fmla="*/ 8 w 155"/>
                  <a:gd name="T39" fmla="*/ 108 h 139"/>
                  <a:gd name="T40" fmla="*/ 38 w 155"/>
                  <a:gd name="T41" fmla="*/ 85 h 139"/>
                  <a:gd name="T42" fmla="*/ 26 w 155"/>
                  <a:gd name="T43" fmla="*/ 75 h 139"/>
                  <a:gd name="T44" fmla="*/ 22 w 155"/>
                  <a:gd name="T45" fmla="*/ 66 h 139"/>
                  <a:gd name="T46" fmla="*/ 33 w 155"/>
                  <a:gd name="T47" fmla="*/ 58 h 139"/>
                  <a:gd name="T48" fmla="*/ 49 w 155"/>
                  <a:gd name="T49" fmla="*/ 50 h 139"/>
                  <a:gd name="T50" fmla="*/ 37 w 155"/>
                  <a:gd name="T51" fmla="*/ 33 h 139"/>
                  <a:gd name="T52" fmla="*/ 30 w 155"/>
                  <a:gd name="T53" fmla="*/ 27 h 139"/>
                  <a:gd name="T54" fmla="*/ 34 w 155"/>
                  <a:gd name="T55" fmla="*/ 2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55" h="139">
                    <a:moveTo>
                      <a:pt x="34" y="20"/>
                    </a:moveTo>
                    <a:cubicBezTo>
                      <a:pt x="34" y="20"/>
                      <a:pt x="67" y="13"/>
                      <a:pt x="79" y="6"/>
                    </a:cubicBezTo>
                    <a:cubicBezTo>
                      <a:pt x="79" y="6"/>
                      <a:pt x="89" y="0"/>
                      <a:pt x="92" y="11"/>
                    </a:cubicBezTo>
                    <a:cubicBezTo>
                      <a:pt x="92" y="11"/>
                      <a:pt x="89" y="26"/>
                      <a:pt x="78" y="30"/>
                    </a:cubicBezTo>
                    <a:cubicBezTo>
                      <a:pt x="78" y="30"/>
                      <a:pt x="68" y="30"/>
                      <a:pt x="68" y="37"/>
                    </a:cubicBezTo>
                    <a:cubicBezTo>
                      <a:pt x="68" y="37"/>
                      <a:pt x="65" y="43"/>
                      <a:pt x="74" y="45"/>
                    </a:cubicBezTo>
                    <a:cubicBezTo>
                      <a:pt x="74" y="45"/>
                      <a:pt x="80" y="46"/>
                      <a:pt x="86" y="44"/>
                    </a:cubicBezTo>
                    <a:cubicBezTo>
                      <a:pt x="86" y="44"/>
                      <a:pt x="97" y="40"/>
                      <a:pt x="101" y="49"/>
                    </a:cubicBezTo>
                    <a:cubicBezTo>
                      <a:pt x="101" y="49"/>
                      <a:pt x="100" y="55"/>
                      <a:pt x="85" y="59"/>
                    </a:cubicBezTo>
                    <a:cubicBezTo>
                      <a:pt x="85" y="59"/>
                      <a:pt x="71" y="61"/>
                      <a:pt x="70" y="70"/>
                    </a:cubicBezTo>
                    <a:cubicBezTo>
                      <a:pt x="70" y="70"/>
                      <a:pt x="69" y="72"/>
                      <a:pt x="73" y="75"/>
                    </a:cubicBezTo>
                    <a:cubicBezTo>
                      <a:pt x="74" y="76"/>
                      <a:pt x="75" y="76"/>
                      <a:pt x="75" y="77"/>
                    </a:cubicBezTo>
                    <a:cubicBezTo>
                      <a:pt x="75" y="77"/>
                      <a:pt x="118" y="117"/>
                      <a:pt x="149" y="116"/>
                    </a:cubicBezTo>
                    <a:cubicBezTo>
                      <a:pt x="149" y="116"/>
                      <a:pt x="155" y="118"/>
                      <a:pt x="148" y="120"/>
                    </a:cubicBezTo>
                    <a:cubicBezTo>
                      <a:pt x="148" y="120"/>
                      <a:pt x="118" y="139"/>
                      <a:pt x="95" y="119"/>
                    </a:cubicBezTo>
                    <a:cubicBezTo>
                      <a:pt x="60" y="90"/>
                      <a:pt x="60" y="90"/>
                      <a:pt x="60" y="90"/>
                    </a:cubicBezTo>
                    <a:cubicBezTo>
                      <a:pt x="60" y="90"/>
                      <a:pt x="56" y="87"/>
                      <a:pt x="54" y="92"/>
                    </a:cubicBezTo>
                    <a:cubicBezTo>
                      <a:pt x="54" y="92"/>
                      <a:pt x="43" y="113"/>
                      <a:pt x="26" y="116"/>
                    </a:cubicBezTo>
                    <a:cubicBezTo>
                      <a:pt x="26" y="116"/>
                      <a:pt x="3" y="124"/>
                      <a:pt x="2" y="114"/>
                    </a:cubicBezTo>
                    <a:cubicBezTo>
                      <a:pt x="2" y="114"/>
                      <a:pt x="0" y="108"/>
                      <a:pt x="8" y="108"/>
                    </a:cubicBezTo>
                    <a:cubicBezTo>
                      <a:pt x="8" y="108"/>
                      <a:pt x="38" y="104"/>
                      <a:pt x="38" y="85"/>
                    </a:cubicBezTo>
                    <a:cubicBezTo>
                      <a:pt x="38" y="85"/>
                      <a:pt x="35" y="76"/>
                      <a:pt x="26" y="75"/>
                    </a:cubicBezTo>
                    <a:cubicBezTo>
                      <a:pt x="26" y="75"/>
                      <a:pt x="20" y="75"/>
                      <a:pt x="22" y="66"/>
                    </a:cubicBezTo>
                    <a:cubicBezTo>
                      <a:pt x="22" y="66"/>
                      <a:pt x="22" y="58"/>
                      <a:pt x="33" y="58"/>
                    </a:cubicBezTo>
                    <a:cubicBezTo>
                      <a:pt x="33" y="58"/>
                      <a:pt x="51" y="60"/>
                      <a:pt x="49" y="50"/>
                    </a:cubicBezTo>
                    <a:cubicBezTo>
                      <a:pt x="49" y="50"/>
                      <a:pt x="42" y="34"/>
                      <a:pt x="37" y="33"/>
                    </a:cubicBezTo>
                    <a:cubicBezTo>
                      <a:pt x="37" y="33"/>
                      <a:pt x="31" y="33"/>
                      <a:pt x="30" y="27"/>
                    </a:cubicBezTo>
                    <a:cubicBezTo>
                      <a:pt x="30" y="27"/>
                      <a:pt x="30" y="21"/>
                      <a:pt x="3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35" name="iṡľîḑé"/>
              <p:cNvSpPr/>
              <p:nvPr/>
            </p:nvSpPr>
            <p:spPr bwMode="auto">
              <a:xfrm>
                <a:off x="7966076" y="3138488"/>
                <a:ext cx="465138" cy="434975"/>
              </a:xfrm>
              <a:custGeom>
                <a:avLst/>
                <a:gdLst>
                  <a:gd name="T0" fmla="*/ 54 w 141"/>
                  <a:gd name="T1" fmla="*/ 0 h 131"/>
                  <a:gd name="T2" fmla="*/ 44 w 141"/>
                  <a:gd name="T3" fmla="*/ 14 h 131"/>
                  <a:gd name="T4" fmla="*/ 49 w 141"/>
                  <a:gd name="T5" fmla="*/ 25 h 131"/>
                  <a:gd name="T6" fmla="*/ 45 w 141"/>
                  <a:gd name="T7" fmla="*/ 47 h 131"/>
                  <a:gd name="T8" fmla="*/ 17 w 141"/>
                  <a:gd name="T9" fmla="*/ 51 h 131"/>
                  <a:gd name="T10" fmla="*/ 1 w 141"/>
                  <a:gd name="T11" fmla="*/ 60 h 131"/>
                  <a:gd name="T12" fmla="*/ 16 w 141"/>
                  <a:gd name="T13" fmla="*/ 68 h 131"/>
                  <a:gd name="T14" fmla="*/ 43 w 141"/>
                  <a:gd name="T15" fmla="*/ 76 h 131"/>
                  <a:gd name="T16" fmla="*/ 17 w 141"/>
                  <a:gd name="T17" fmla="*/ 102 h 131"/>
                  <a:gd name="T18" fmla="*/ 0 w 141"/>
                  <a:gd name="T19" fmla="*/ 113 h 131"/>
                  <a:gd name="T20" fmla="*/ 38 w 141"/>
                  <a:gd name="T21" fmla="*/ 110 h 131"/>
                  <a:gd name="T22" fmla="*/ 52 w 141"/>
                  <a:gd name="T23" fmla="*/ 87 h 131"/>
                  <a:gd name="T24" fmla="*/ 63 w 141"/>
                  <a:gd name="T25" fmla="*/ 85 h 131"/>
                  <a:gd name="T26" fmla="*/ 94 w 141"/>
                  <a:gd name="T27" fmla="*/ 120 h 131"/>
                  <a:gd name="T28" fmla="*/ 109 w 141"/>
                  <a:gd name="T29" fmla="*/ 123 h 131"/>
                  <a:gd name="T30" fmla="*/ 138 w 141"/>
                  <a:gd name="T31" fmla="*/ 117 h 131"/>
                  <a:gd name="T32" fmla="*/ 114 w 141"/>
                  <a:gd name="T33" fmla="*/ 102 h 131"/>
                  <a:gd name="T34" fmla="*/ 82 w 141"/>
                  <a:gd name="T35" fmla="*/ 79 h 131"/>
                  <a:gd name="T36" fmla="*/ 73 w 141"/>
                  <a:gd name="T37" fmla="*/ 58 h 131"/>
                  <a:gd name="T38" fmla="*/ 92 w 141"/>
                  <a:gd name="T39" fmla="*/ 51 h 131"/>
                  <a:gd name="T40" fmla="*/ 102 w 141"/>
                  <a:gd name="T41" fmla="*/ 41 h 131"/>
                  <a:gd name="T42" fmla="*/ 96 w 141"/>
                  <a:gd name="T43" fmla="*/ 33 h 131"/>
                  <a:gd name="T44" fmla="*/ 85 w 141"/>
                  <a:gd name="T45" fmla="*/ 35 h 131"/>
                  <a:gd name="T46" fmla="*/ 69 w 141"/>
                  <a:gd name="T47" fmla="*/ 34 h 131"/>
                  <a:gd name="T48" fmla="*/ 72 w 141"/>
                  <a:gd name="T49" fmla="*/ 25 h 131"/>
                  <a:gd name="T50" fmla="*/ 70 w 141"/>
                  <a:gd name="T51" fmla="*/ 5 h 131"/>
                  <a:gd name="T52" fmla="*/ 61 w 141"/>
                  <a:gd name="T53" fmla="*/ 3 h 131"/>
                  <a:gd name="T54" fmla="*/ 54 w 141"/>
                  <a:gd name="T55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1" h="131">
                    <a:moveTo>
                      <a:pt x="54" y="0"/>
                    </a:moveTo>
                    <a:cubicBezTo>
                      <a:pt x="54" y="0"/>
                      <a:pt x="40" y="3"/>
                      <a:pt x="44" y="14"/>
                    </a:cubicBezTo>
                    <a:cubicBezTo>
                      <a:pt x="44" y="14"/>
                      <a:pt x="45" y="22"/>
                      <a:pt x="49" y="25"/>
                    </a:cubicBezTo>
                    <a:cubicBezTo>
                      <a:pt x="49" y="25"/>
                      <a:pt x="55" y="45"/>
                      <a:pt x="45" y="47"/>
                    </a:cubicBezTo>
                    <a:cubicBezTo>
                      <a:pt x="45" y="47"/>
                      <a:pt x="27" y="54"/>
                      <a:pt x="17" y="51"/>
                    </a:cubicBezTo>
                    <a:cubicBezTo>
                      <a:pt x="17" y="51"/>
                      <a:pt x="2" y="49"/>
                      <a:pt x="1" y="60"/>
                    </a:cubicBezTo>
                    <a:cubicBezTo>
                      <a:pt x="1" y="60"/>
                      <a:pt x="0" y="70"/>
                      <a:pt x="16" y="68"/>
                    </a:cubicBezTo>
                    <a:cubicBezTo>
                      <a:pt x="16" y="68"/>
                      <a:pt x="43" y="65"/>
                      <a:pt x="43" y="76"/>
                    </a:cubicBezTo>
                    <a:cubicBezTo>
                      <a:pt x="43" y="76"/>
                      <a:pt x="45" y="96"/>
                      <a:pt x="17" y="102"/>
                    </a:cubicBezTo>
                    <a:cubicBezTo>
                      <a:pt x="17" y="102"/>
                      <a:pt x="0" y="104"/>
                      <a:pt x="0" y="113"/>
                    </a:cubicBezTo>
                    <a:cubicBezTo>
                      <a:pt x="0" y="113"/>
                      <a:pt x="13" y="130"/>
                      <a:pt x="38" y="110"/>
                    </a:cubicBezTo>
                    <a:cubicBezTo>
                      <a:pt x="38" y="110"/>
                      <a:pt x="49" y="95"/>
                      <a:pt x="52" y="87"/>
                    </a:cubicBezTo>
                    <a:cubicBezTo>
                      <a:pt x="52" y="87"/>
                      <a:pt x="56" y="79"/>
                      <a:pt x="63" y="85"/>
                    </a:cubicBezTo>
                    <a:cubicBezTo>
                      <a:pt x="94" y="120"/>
                      <a:pt x="94" y="120"/>
                      <a:pt x="94" y="120"/>
                    </a:cubicBezTo>
                    <a:cubicBezTo>
                      <a:pt x="94" y="120"/>
                      <a:pt x="98" y="125"/>
                      <a:pt x="109" y="123"/>
                    </a:cubicBezTo>
                    <a:cubicBezTo>
                      <a:pt x="109" y="123"/>
                      <a:pt x="141" y="131"/>
                      <a:pt x="138" y="117"/>
                    </a:cubicBezTo>
                    <a:cubicBezTo>
                      <a:pt x="138" y="117"/>
                      <a:pt x="125" y="111"/>
                      <a:pt x="114" y="102"/>
                    </a:cubicBezTo>
                    <a:cubicBezTo>
                      <a:pt x="114" y="102"/>
                      <a:pt x="84" y="80"/>
                      <a:pt x="82" y="79"/>
                    </a:cubicBezTo>
                    <a:cubicBezTo>
                      <a:pt x="82" y="79"/>
                      <a:pt x="68" y="70"/>
                      <a:pt x="73" y="58"/>
                    </a:cubicBezTo>
                    <a:cubicBezTo>
                      <a:pt x="73" y="58"/>
                      <a:pt x="78" y="49"/>
                      <a:pt x="92" y="51"/>
                    </a:cubicBezTo>
                    <a:cubicBezTo>
                      <a:pt x="92" y="51"/>
                      <a:pt x="108" y="48"/>
                      <a:pt x="102" y="41"/>
                    </a:cubicBezTo>
                    <a:cubicBezTo>
                      <a:pt x="102" y="41"/>
                      <a:pt x="97" y="36"/>
                      <a:pt x="96" y="33"/>
                    </a:cubicBezTo>
                    <a:cubicBezTo>
                      <a:pt x="96" y="33"/>
                      <a:pt x="94" y="30"/>
                      <a:pt x="85" y="35"/>
                    </a:cubicBezTo>
                    <a:cubicBezTo>
                      <a:pt x="85" y="35"/>
                      <a:pt x="70" y="44"/>
                      <a:pt x="69" y="34"/>
                    </a:cubicBezTo>
                    <a:cubicBezTo>
                      <a:pt x="69" y="34"/>
                      <a:pt x="67" y="30"/>
                      <a:pt x="72" y="25"/>
                    </a:cubicBezTo>
                    <a:cubicBezTo>
                      <a:pt x="72" y="25"/>
                      <a:pt x="82" y="14"/>
                      <a:pt x="70" y="5"/>
                    </a:cubicBezTo>
                    <a:cubicBezTo>
                      <a:pt x="70" y="5"/>
                      <a:pt x="62" y="3"/>
                      <a:pt x="61" y="3"/>
                    </a:cubicBezTo>
                    <a:lnTo>
                      <a:pt x="5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36" name="iṩ1íḋè"/>
              <p:cNvSpPr/>
              <p:nvPr/>
            </p:nvSpPr>
            <p:spPr bwMode="auto">
              <a:xfrm>
                <a:off x="8455026" y="3019425"/>
                <a:ext cx="458788" cy="395288"/>
              </a:xfrm>
              <a:custGeom>
                <a:avLst/>
                <a:gdLst>
                  <a:gd name="T0" fmla="*/ 16 w 139"/>
                  <a:gd name="T1" fmla="*/ 30 h 119"/>
                  <a:gd name="T2" fmla="*/ 29 w 139"/>
                  <a:gd name="T3" fmla="*/ 53 h 119"/>
                  <a:gd name="T4" fmla="*/ 31 w 139"/>
                  <a:gd name="T5" fmla="*/ 79 h 119"/>
                  <a:gd name="T6" fmla="*/ 40 w 139"/>
                  <a:gd name="T7" fmla="*/ 76 h 119"/>
                  <a:gd name="T8" fmla="*/ 36 w 139"/>
                  <a:gd name="T9" fmla="*/ 40 h 119"/>
                  <a:gd name="T10" fmla="*/ 39 w 139"/>
                  <a:gd name="T11" fmla="*/ 29 h 119"/>
                  <a:gd name="T12" fmla="*/ 49 w 139"/>
                  <a:gd name="T13" fmla="*/ 37 h 119"/>
                  <a:gd name="T14" fmla="*/ 47 w 139"/>
                  <a:gd name="T15" fmla="*/ 58 h 119"/>
                  <a:gd name="T16" fmla="*/ 47 w 139"/>
                  <a:gd name="T17" fmla="*/ 72 h 119"/>
                  <a:gd name="T18" fmla="*/ 52 w 139"/>
                  <a:gd name="T19" fmla="*/ 72 h 119"/>
                  <a:gd name="T20" fmla="*/ 58 w 139"/>
                  <a:gd name="T21" fmla="*/ 61 h 119"/>
                  <a:gd name="T22" fmla="*/ 58 w 139"/>
                  <a:gd name="T23" fmla="*/ 54 h 119"/>
                  <a:gd name="T24" fmla="*/ 65 w 139"/>
                  <a:gd name="T25" fmla="*/ 50 h 119"/>
                  <a:gd name="T26" fmla="*/ 60 w 139"/>
                  <a:gd name="T27" fmla="*/ 50 h 119"/>
                  <a:gd name="T28" fmla="*/ 54 w 139"/>
                  <a:gd name="T29" fmla="*/ 47 h 119"/>
                  <a:gd name="T30" fmla="*/ 53 w 139"/>
                  <a:gd name="T31" fmla="*/ 34 h 119"/>
                  <a:gd name="T32" fmla="*/ 61 w 139"/>
                  <a:gd name="T33" fmla="*/ 31 h 119"/>
                  <a:gd name="T34" fmla="*/ 66 w 139"/>
                  <a:gd name="T35" fmla="*/ 22 h 119"/>
                  <a:gd name="T36" fmla="*/ 73 w 139"/>
                  <a:gd name="T37" fmla="*/ 11 h 119"/>
                  <a:gd name="T38" fmla="*/ 86 w 139"/>
                  <a:gd name="T39" fmla="*/ 22 h 119"/>
                  <a:gd name="T40" fmla="*/ 77 w 139"/>
                  <a:gd name="T41" fmla="*/ 28 h 119"/>
                  <a:gd name="T42" fmla="*/ 74 w 139"/>
                  <a:gd name="T43" fmla="*/ 35 h 119"/>
                  <a:gd name="T44" fmla="*/ 77 w 139"/>
                  <a:gd name="T45" fmla="*/ 38 h 119"/>
                  <a:gd name="T46" fmla="*/ 80 w 139"/>
                  <a:gd name="T47" fmla="*/ 46 h 119"/>
                  <a:gd name="T48" fmla="*/ 79 w 139"/>
                  <a:gd name="T49" fmla="*/ 69 h 119"/>
                  <a:gd name="T50" fmla="*/ 87 w 139"/>
                  <a:gd name="T51" fmla="*/ 65 h 119"/>
                  <a:gd name="T52" fmla="*/ 82 w 139"/>
                  <a:gd name="T53" fmla="*/ 55 h 119"/>
                  <a:gd name="T54" fmla="*/ 95 w 139"/>
                  <a:gd name="T55" fmla="*/ 49 h 119"/>
                  <a:gd name="T56" fmla="*/ 84 w 139"/>
                  <a:gd name="T57" fmla="*/ 41 h 119"/>
                  <a:gd name="T58" fmla="*/ 85 w 139"/>
                  <a:gd name="T59" fmla="*/ 36 h 119"/>
                  <a:gd name="T60" fmla="*/ 101 w 139"/>
                  <a:gd name="T61" fmla="*/ 30 h 119"/>
                  <a:gd name="T62" fmla="*/ 95 w 139"/>
                  <a:gd name="T63" fmla="*/ 20 h 119"/>
                  <a:gd name="T64" fmla="*/ 97 w 139"/>
                  <a:gd name="T65" fmla="*/ 15 h 119"/>
                  <a:gd name="T66" fmla="*/ 108 w 139"/>
                  <a:gd name="T67" fmla="*/ 4 h 119"/>
                  <a:gd name="T68" fmla="*/ 112 w 139"/>
                  <a:gd name="T69" fmla="*/ 4 h 119"/>
                  <a:gd name="T70" fmla="*/ 126 w 139"/>
                  <a:gd name="T71" fmla="*/ 11 h 119"/>
                  <a:gd name="T72" fmla="*/ 118 w 139"/>
                  <a:gd name="T73" fmla="*/ 21 h 119"/>
                  <a:gd name="T74" fmla="*/ 113 w 139"/>
                  <a:gd name="T75" fmla="*/ 31 h 119"/>
                  <a:gd name="T76" fmla="*/ 103 w 139"/>
                  <a:gd name="T77" fmla="*/ 55 h 119"/>
                  <a:gd name="T78" fmla="*/ 109 w 139"/>
                  <a:gd name="T79" fmla="*/ 64 h 119"/>
                  <a:gd name="T80" fmla="*/ 126 w 139"/>
                  <a:gd name="T81" fmla="*/ 59 h 119"/>
                  <a:gd name="T82" fmla="*/ 135 w 139"/>
                  <a:gd name="T83" fmla="*/ 63 h 119"/>
                  <a:gd name="T84" fmla="*/ 138 w 139"/>
                  <a:gd name="T85" fmla="*/ 68 h 119"/>
                  <a:gd name="T86" fmla="*/ 139 w 139"/>
                  <a:gd name="T87" fmla="*/ 75 h 119"/>
                  <a:gd name="T88" fmla="*/ 97 w 139"/>
                  <a:gd name="T89" fmla="*/ 78 h 119"/>
                  <a:gd name="T90" fmla="*/ 87 w 139"/>
                  <a:gd name="T91" fmla="*/ 74 h 119"/>
                  <a:gd name="T92" fmla="*/ 79 w 139"/>
                  <a:gd name="T93" fmla="*/ 74 h 119"/>
                  <a:gd name="T94" fmla="*/ 67 w 139"/>
                  <a:gd name="T95" fmla="*/ 77 h 119"/>
                  <a:gd name="T96" fmla="*/ 48 w 139"/>
                  <a:gd name="T97" fmla="*/ 87 h 119"/>
                  <a:gd name="T98" fmla="*/ 33 w 139"/>
                  <a:gd name="T99" fmla="*/ 95 h 119"/>
                  <a:gd name="T100" fmla="*/ 20 w 139"/>
                  <a:gd name="T101" fmla="*/ 106 h 119"/>
                  <a:gd name="T102" fmla="*/ 3 w 139"/>
                  <a:gd name="T103" fmla="*/ 108 h 119"/>
                  <a:gd name="T104" fmla="*/ 11 w 139"/>
                  <a:gd name="T105" fmla="*/ 80 h 119"/>
                  <a:gd name="T106" fmla="*/ 19 w 139"/>
                  <a:gd name="T107" fmla="*/ 81 h 119"/>
                  <a:gd name="T108" fmla="*/ 23 w 139"/>
                  <a:gd name="T109" fmla="*/ 85 h 119"/>
                  <a:gd name="T110" fmla="*/ 24 w 139"/>
                  <a:gd name="T111" fmla="*/ 85 h 119"/>
                  <a:gd name="T112" fmla="*/ 24 w 139"/>
                  <a:gd name="T113" fmla="*/ 80 h 119"/>
                  <a:gd name="T114" fmla="*/ 23 w 139"/>
                  <a:gd name="T115" fmla="*/ 70 h 119"/>
                  <a:gd name="T116" fmla="*/ 21 w 139"/>
                  <a:gd name="T117" fmla="*/ 60 h 119"/>
                  <a:gd name="T118" fmla="*/ 20 w 139"/>
                  <a:gd name="T119" fmla="*/ 54 h 119"/>
                  <a:gd name="T120" fmla="*/ 18 w 139"/>
                  <a:gd name="T121" fmla="*/ 48 h 119"/>
                  <a:gd name="T122" fmla="*/ 16 w 139"/>
                  <a:gd name="T123" fmla="*/ 3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9" h="119">
                    <a:moveTo>
                      <a:pt x="16" y="30"/>
                    </a:moveTo>
                    <a:cubicBezTo>
                      <a:pt x="16" y="30"/>
                      <a:pt x="29" y="37"/>
                      <a:pt x="29" y="53"/>
                    </a:cubicBezTo>
                    <a:cubicBezTo>
                      <a:pt x="31" y="79"/>
                      <a:pt x="31" y="79"/>
                      <a:pt x="31" y="79"/>
                    </a:cubicBezTo>
                    <a:cubicBezTo>
                      <a:pt x="31" y="79"/>
                      <a:pt x="37" y="86"/>
                      <a:pt x="40" y="76"/>
                    </a:cubicBezTo>
                    <a:cubicBezTo>
                      <a:pt x="36" y="40"/>
                      <a:pt x="36" y="40"/>
                      <a:pt x="36" y="40"/>
                    </a:cubicBezTo>
                    <a:cubicBezTo>
                      <a:pt x="36" y="40"/>
                      <a:pt x="29" y="30"/>
                      <a:pt x="39" y="29"/>
                    </a:cubicBezTo>
                    <a:cubicBezTo>
                      <a:pt x="39" y="29"/>
                      <a:pt x="48" y="26"/>
                      <a:pt x="49" y="37"/>
                    </a:cubicBezTo>
                    <a:cubicBezTo>
                      <a:pt x="47" y="58"/>
                      <a:pt x="47" y="58"/>
                      <a:pt x="47" y="58"/>
                    </a:cubicBezTo>
                    <a:cubicBezTo>
                      <a:pt x="47" y="72"/>
                      <a:pt x="47" y="72"/>
                      <a:pt x="47" y="72"/>
                    </a:cubicBezTo>
                    <a:cubicBezTo>
                      <a:pt x="47" y="72"/>
                      <a:pt x="49" y="75"/>
                      <a:pt x="52" y="72"/>
                    </a:cubicBezTo>
                    <a:cubicBezTo>
                      <a:pt x="52" y="72"/>
                      <a:pt x="59" y="72"/>
                      <a:pt x="58" y="61"/>
                    </a:cubicBezTo>
                    <a:cubicBezTo>
                      <a:pt x="58" y="61"/>
                      <a:pt x="55" y="54"/>
                      <a:pt x="58" y="54"/>
                    </a:cubicBezTo>
                    <a:cubicBezTo>
                      <a:pt x="58" y="54"/>
                      <a:pt x="66" y="54"/>
                      <a:pt x="65" y="50"/>
                    </a:cubicBezTo>
                    <a:cubicBezTo>
                      <a:pt x="65" y="50"/>
                      <a:pt x="63" y="48"/>
                      <a:pt x="60" y="50"/>
                    </a:cubicBezTo>
                    <a:cubicBezTo>
                      <a:pt x="60" y="50"/>
                      <a:pt x="54" y="51"/>
                      <a:pt x="54" y="47"/>
                    </a:cubicBezTo>
                    <a:cubicBezTo>
                      <a:pt x="53" y="34"/>
                      <a:pt x="53" y="34"/>
                      <a:pt x="53" y="34"/>
                    </a:cubicBezTo>
                    <a:cubicBezTo>
                      <a:pt x="61" y="31"/>
                      <a:pt x="61" y="31"/>
                      <a:pt x="61" y="31"/>
                    </a:cubicBezTo>
                    <a:cubicBezTo>
                      <a:pt x="61" y="31"/>
                      <a:pt x="66" y="29"/>
                      <a:pt x="66" y="22"/>
                    </a:cubicBezTo>
                    <a:cubicBezTo>
                      <a:pt x="66" y="22"/>
                      <a:pt x="64" y="12"/>
                      <a:pt x="73" y="11"/>
                    </a:cubicBezTo>
                    <a:cubicBezTo>
                      <a:pt x="73" y="11"/>
                      <a:pt x="86" y="8"/>
                      <a:pt x="86" y="22"/>
                    </a:cubicBezTo>
                    <a:cubicBezTo>
                      <a:pt x="86" y="22"/>
                      <a:pt x="84" y="26"/>
                      <a:pt x="77" y="28"/>
                    </a:cubicBezTo>
                    <a:cubicBezTo>
                      <a:pt x="77" y="28"/>
                      <a:pt x="73" y="32"/>
                      <a:pt x="74" y="35"/>
                    </a:cubicBezTo>
                    <a:cubicBezTo>
                      <a:pt x="74" y="35"/>
                      <a:pt x="73" y="38"/>
                      <a:pt x="77" y="38"/>
                    </a:cubicBezTo>
                    <a:cubicBezTo>
                      <a:pt x="77" y="38"/>
                      <a:pt x="83" y="41"/>
                      <a:pt x="80" y="46"/>
                    </a:cubicBezTo>
                    <a:cubicBezTo>
                      <a:pt x="80" y="46"/>
                      <a:pt x="66" y="62"/>
                      <a:pt x="79" y="69"/>
                    </a:cubicBezTo>
                    <a:cubicBezTo>
                      <a:pt x="79" y="69"/>
                      <a:pt x="89" y="71"/>
                      <a:pt x="87" y="65"/>
                    </a:cubicBezTo>
                    <a:cubicBezTo>
                      <a:pt x="87" y="65"/>
                      <a:pt x="80" y="60"/>
                      <a:pt x="82" y="55"/>
                    </a:cubicBezTo>
                    <a:cubicBezTo>
                      <a:pt x="82" y="55"/>
                      <a:pt x="98" y="53"/>
                      <a:pt x="95" y="49"/>
                    </a:cubicBezTo>
                    <a:cubicBezTo>
                      <a:pt x="95" y="49"/>
                      <a:pt x="86" y="47"/>
                      <a:pt x="84" y="41"/>
                    </a:cubicBezTo>
                    <a:cubicBezTo>
                      <a:pt x="84" y="41"/>
                      <a:pt x="80" y="34"/>
                      <a:pt x="85" y="36"/>
                    </a:cubicBezTo>
                    <a:cubicBezTo>
                      <a:pt x="85" y="36"/>
                      <a:pt x="103" y="39"/>
                      <a:pt x="101" y="30"/>
                    </a:cubicBezTo>
                    <a:cubicBezTo>
                      <a:pt x="101" y="30"/>
                      <a:pt x="103" y="23"/>
                      <a:pt x="95" y="20"/>
                    </a:cubicBezTo>
                    <a:cubicBezTo>
                      <a:pt x="95" y="20"/>
                      <a:pt x="92" y="15"/>
                      <a:pt x="97" y="15"/>
                    </a:cubicBezTo>
                    <a:cubicBezTo>
                      <a:pt x="97" y="15"/>
                      <a:pt x="107" y="9"/>
                      <a:pt x="108" y="4"/>
                    </a:cubicBezTo>
                    <a:cubicBezTo>
                      <a:pt x="108" y="4"/>
                      <a:pt x="109" y="3"/>
                      <a:pt x="112" y="4"/>
                    </a:cubicBezTo>
                    <a:cubicBezTo>
                      <a:pt x="112" y="4"/>
                      <a:pt x="123" y="0"/>
                      <a:pt x="126" y="11"/>
                    </a:cubicBezTo>
                    <a:cubicBezTo>
                      <a:pt x="126" y="11"/>
                      <a:pt x="127" y="17"/>
                      <a:pt x="118" y="21"/>
                    </a:cubicBezTo>
                    <a:cubicBezTo>
                      <a:pt x="118" y="21"/>
                      <a:pt x="114" y="26"/>
                      <a:pt x="113" y="31"/>
                    </a:cubicBezTo>
                    <a:cubicBezTo>
                      <a:pt x="103" y="55"/>
                      <a:pt x="103" y="55"/>
                      <a:pt x="103" y="55"/>
                    </a:cubicBezTo>
                    <a:cubicBezTo>
                      <a:pt x="103" y="55"/>
                      <a:pt x="97" y="66"/>
                      <a:pt x="109" y="64"/>
                    </a:cubicBezTo>
                    <a:cubicBezTo>
                      <a:pt x="126" y="59"/>
                      <a:pt x="126" y="59"/>
                      <a:pt x="126" y="59"/>
                    </a:cubicBezTo>
                    <a:cubicBezTo>
                      <a:pt x="126" y="59"/>
                      <a:pt x="131" y="57"/>
                      <a:pt x="135" y="63"/>
                    </a:cubicBezTo>
                    <a:cubicBezTo>
                      <a:pt x="135" y="63"/>
                      <a:pt x="139" y="64"/>
                      <a:pt x="138" y="68"/>
                    </a:cubicBezTo>
                    <a:cubicBezTo>
                      <a:pt x="139" y="75"/>
                      <a:pt x="139" y="75"/>
                      <a:pt x="139" y="75"/>
                    </a:cubicBezTo>
                    <a:cubicBezTo>
                      <a:pt x="139" y="75"/>
                      <a:pt x="110" y="81"/>
                      <a:pt x="97" y="78"/>
                    </a:cubicBezTo>
                    <a:cubicBezTo>
                      <a:pt x="97" y="78"/>
                      <a:pt x="89" y="76"/>
                      <a:pt x="87" y="74"/>
                    </a:cubicBezTo>
                    <a:cubicBezTo>
                      <a:pt x="87" y="74"/>
                      <a:pt x="82" y="71"/>
                      <a:pt x="79" y="74"/>
                    </a:cubicBezTo>
                    <a:cubicBezTo>
                      <a:pt x="79" y="74"/>
                      <a:pt x="73" y="80"/>
                      <a:pt x="67" y="77"/>
                    </a:cubicBezTo>
                    <a:cubicBezTo>
                      <a:pt x="67" y="77"/>
                      <a:pt x="55" y="87"/>
                      <a:pt x="48" y="87"/>
                    </a:cubicBezTo>
                    <a:cubicBezTo>
                      <a:pt x="48" y="87"/>
                      <a:pt x="39" y="89"/>
                      <a:pt x="33" y="95"/>
                    </a:cubicBezTo>
                    <a:cubicBezTo>
                      <a:pt x="33" y="95"/>
                      <a:pt x="24" y="100"/>
                      <a:pt x="20" y="106"/>
                    </a:cubicBezTo>
                    <a:cubicBezTo>
                      <a:pt x="20" y="106"/>
                      <a:pt x="9" y="119"/>
                      <a:pt x="3" y="108"/>
                    </a:cubicBezTo>
                    <a:cubicBezTo>
                      <a:pt x="3" y="108"/>
                      <a:pt x="0" y="94"/>
                      <a:pt x="11" y="80"/>
                    </a:cubicBezTo>
                    <a:cubicBezTo>
                      <a:pt x="11" y="80"/>
                      <a:pt x="17" y="74"/>
                      <a:pt x="19" y="81"/>
                    </a:cubicBezTo>
                    <a:cubicBezTo>
                      <a:pt x="19" y="81"/>
                      <a:pt x="19" y="85"/>
                      <a:pt x="23" y="85"/>
                    </a:cubicBezTo>
                    <a:cubicBezTo>
                      <a:pt x="26" y="85"/>
                      <a:pt x="24" y="85"/>
                      <a:pt x="24" y="85"/>
                    </a:cubicBezTo>
                    <a:cubicBezTo>
                      <a:pt x="24" y="85"/>
                      <a:pt x="26" y="84"/>
                      <a:pt x="24" y="80"/>
                    </a:cubicBezTo>
                    <a:cubicBezTo>
                      <a:pt x="24" y="80"/>
                      <a:pt x="22" y="74"/>
                      <a:pt x="23" y="70"/>
                    </a:cubicBezTo>
                    <a:cubicBezTo>
                      <a:pt x="23" y="70"/>
                      <a:pt x="24" y="63"/>
                      <a:pt x="21" y="60"/>
                    </a:cubicBezTo>
                    <a:cubicBezTo>
                      <a:pt x="21" y="60"/>
                      <a:pt x="18" y="55"/>
                      <a:pt x="20" y="54"/>
                    </a:cubicBezTo>
                    <a:cubicBezTo>
                      <a:pt x="20" y="54"/>
                      <a:pt x="21" y="51"/>
                      <a:pt x="18" y="48"/>
                    </a:cubicBezTo>
                    <a:cubicBezTo>
                      <a:pt x="18" y="48"/>
                      <a:pt x="11" y="38"/>
                      <a:pt x="16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37" name="íṣľíḍè"/>
              <p:cNvSpPr/>
              <p:nvPr/>
            </p:nvSpPr>
            <p:spPr bwMode="auto">
              <a:xfrm>
                <a:off x="8537576" y="3284538"/>
                <a:ext cx="280988" cy="342900"/>
              </a:xfrm>
              <a:custGeom>
                <a:avLst/>
                <a:gdLst>
                  <a:gd name="T0" fmla="*/ 24 w 85"/>
                  <a:gd name="T1" fmla="*/ 14 h 103"/>
                  <a:gd name="T2" fmla="*/ 47 w 85"/>
                  <a:gd name="T3" fmla="*/ 7 h 103"/>
                  <a:gd name="T4" fmla="*/ 64 w 85"/>
                  <a:gd name="T5" fmla="*/ 3 h 103"/>
                  <a:gd name="T6" fmla="*/ 71 w 85"/>
                  <a:gd name="T7" fmla="*/ 7 h 103"/>
                  <a:gd name="T8" fmla="*/ 60 w 85"/>
                  <a:gd name="T9" fmla="*/ 13 h 103"/>
                  <a:gd name="T10" fmla="*/ 48 w 85"/>
                  <a:gd name="T11" fmla="*/ 26 h 103"/>
                  <a:gd name="T12" fmla="*/ 55 w 85"/>
                  <a:gd name="T13" fmla="*/ 32 h 103"/>
                  <a:gd name="T14" fmla="*/ 72 w 85"/>
                  <a:gd name="T15" fmla="*/ 27 h 103"/>
                  <a:gd name="T16" fmla="*/ 83 w 85"/>
                  <a:gd name="T17" fmla="*/ 33 h 103"/>
                  <a:gd name="T18" fmla="*/ 77 w 85"/>
                  <a:gd name="T19" fmla="*/ 40 h 103"/>
                  <a:gd name="T20" fmla="*/ 71 w 85"/>
                  <a:gd name="T21" fmla="*/ 38 h 103"/>
                  <a:gd name="T22" fmla="*/ 58 w 85"/>
                  <a:gd name="T23" fmla="*/ 42 h 103"/>
                  <a:gd name="T24" fmla="*/ 56 w 85"/>
                  <a:gd name="T25" fmla="*/ 53 h 103"/>
                  <a:gd name="T26" fmla="*/ 50 w 85"/>
                  <a:gd name="T27" fmla="*/ 84 h 103"/>
                  <a:gd name="T28" fmla="*/ 50 w 85"/>
                  <a:gd name="T29" fmla="*/ 84 h 103"/>
                  <a:gd name="T30" fmla="*/ 29 w 85"/>
                  <a:gd name="T31" fmla="*/ 92 h 103"/>
                  <a:gd name="T32" fmla="*/ 14 w 85"/>
                  <a:gd name="T33" fmla="*/ 72 h 103"/>
                  <a:gd name="T34" fmla="*/ 21 w 85"/>
                  <a:gd name="T35" fmla="*/ 71 h 103"/>
                  <a:gd name="T36" fmla="*/ 44 w 85"/>
                  <a:gd name="T37" fmla="*/ 66 h 103"/>
                  <a:gd name="T38" fmla="*/ 43 w 85"/>
                  <a:gd name="T39" fmla="*/ 57 h 103"/>
                  <a:gd name="T40" fmla="*/ 34 w 85"/>
                  <a:gd name="T41" fmla="*/ 49 h 103"/>
                  <a:gd name="T42" fmla="*/ 13 w 85"/>
                  <a:gd name="T43" fmla="*/ 52 h 103"/>
                  <a:gd name="T44" fmla="*/ 0 w 85"/>
                  <a:gd name="T45" fmla="*/ 44 h 103"/>
                  <a:gd name="T46" fmla="*/ 12 w 85"/>
                  <a:gd name="T47" fmla="*/ 40 h 103"/>
                  <a:gd name="T48" fmla="*/ 38 w 85"/>
                  <a:gd name="T49" fmla="*/ 35 h 103"/>
                  <a:gd name="T50" fmla="*/ 39 w 85"/>
                  <a:gd name="T51" fmla="*/ 20 h 103"/>
                  <a:gd name="T52" fmla="*/ 30 w 85"/>
                  <a:gd name="T53" fmla="*/ 21 h 103"/>
                  <a:gd name="T54" fmla="*/ 16 w 85"/>
                  <a:gd name="T55" fmla="*/ 22 h 103"/>
                  <a:gd name="T56" fmla="*/ 24 w 85"/>
                  <a:gd name="T57" fmla="*/ 14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5" h="103">
                    <a:moveTo>
                      <a:pt x="24" y="14"/>
                    </a:moveTo>
                    <a:cubicBezTo>
                      <a:pt x="26" y="14"/>
                      <a:pt x="36" y="14"/>
                      <a:pt x="47" y="7"/>
                    </a:cubicBezTo>
                    <a:cubicBezTo>
                      <a:pt x="47" y="7"/>
                      <a:pt x="58" y="0"/>
                      <a:pt x="64" y="3"/>
                    </a:cubicBezTo>
                    <a:cubicBezTo>
                      <a:pt x="64" y="3"/>
                      <a:pt x="72" y="3"/>
                      <a:pt x="71" y="7"/>
                    </a:cubicBezTo>
                    <a:cubicBezTo>
                      <a:pt x="71" y="7"/>
                      <a:pt x="69" y="12"/>
                      <a:pt x="60" y="13"/>
                    </a:cubicBezTo>
                    <a:cubicBezTo>
                      <a:pt x="60" y="13"/>
                      <a:pt x="48" y="17"/>
                      <a:pt x="48" y="26"/>
                    </a:cubicBezTo>
                    <a:cubicBezTo>
                      <a:pt x="48" y="26"/>
                      <a:pt x="47" y="32"/>
                      <a:pt x="55" y="32"/>
                    </a:cubicBezTo>
                    <a:cubicBezTo>
                      <a:pt x="72" y="27"/>
                      <a:pt x="72" y="27"/>
                      <a:pt x="72" y="27"/>
                    </a:cubicBezTo>
                    <a:cubicBezTo>
                      <a:pt x="72" y="27"/>
                      <a:pt x="79" y="24"/>
                      <a:pt x="83" y="33"/>
                    </a:cubicBezTo>
                    <a:cubicBezTo>
                      <a:pt x="83" y="33"/>
                      <a:pt x="85" y="40"/>
                      <a:pt x="77" y="40"/>
                    </a:cubicBezTo>
                    <a:cubicBezTo>
                      <a:pt x="77" y="40"/>
                      <a:pt x="75" y="37"/>
                      <a:pt x="71" y="38"/>
                    </a:cubicBezTo>
                    <a:cubicBezTo>
                      <a:pt x="58" y="42"/>
                      <a:pt x="58" y="42"/>
                      <a:pt x="58" y="42"/>
                    </a:cubicBezTo>
                    <a:cubicBezTo>
                      <a:pt x="58" y="42"/>
                      <a:pt x="53" y="44"/>
                      <a:pt x="56" y="53"/>
                    </a:cubicBezTo>
                    <a:cubicBezTo>
                      <a:pt x="56" y="53"/>
                      <a:pt x="56" y="78"/>
                      <a:pt x="50" y="84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43" y="90"/>
                      <a:pt x="38" y="103"/>
                      <a:pt x="29" y="92"/>
                    </a:cubicBezTo>
                    <a:cubicBezTo>
                      <a:pt x="29" y="92"/>
                      <a:pt x="15" y="84"/>
                      <a:pt x="14" y="72"/>
                    </a:cubicBezTo>
                    <a:cubicBezTo>
                      <a:pt x="14" y="72"/>
                      <a:pt x="15" y="68"/>
                      <a:pt x="21" y="71"/>
                    </a:cubicBezTo>
                    <a:cubicBezTo>
                      <a:pt x="21" y="71"/>
                      <a:pt x="38" y="77"/>
                      <a:pt x="44" y="66"/>
                    </a:cubicBezTo>
                    <a:cubicBezTo>
                      <a:pt x="44" y="66"/>
                      <a:pt x="44" y="59"/>
                      <a:pt x="43" y="57"/>
                    </a:cubicBezTo>
                    <a:cubicBezTo>
                      <a:pt x="43" y="57"/>
                      <a:pt x="42" y="48"/>
                      <a:pt x="34" y="49"/>
                    </a:cubicBezTo>
                    <a:cubicBezTo>
                      <a:pt x="34" y="49"/>
                      <a:pt x="20" y="49"/>
                      <a:pt x="13" y="52"/>
                    </a:cubicBezTo>
                    <a:cubicBezTo>
                      <a:pt x="13" y="52"/>
                      <a:pt x="5" y="58"/>
                      <a:pt x="0" y="44"/>
                    </a:cubicBezTo>
                    <a:cubicBezTo>
                      <a:pt x="0" y="44"/>
                      <a:pt x="5" y="39"/>
                      <a:pt x="12" y="40"/>
                    </a:cubicBezTo>
                    <a:cubicBezTo>
                      <a:pt x="12" y="40"/>
                      <a:pt x="34" y="44"/>
                      <a:pt x="38" y="35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9" y="20"/>
                      <a:pt x="36" y="18"/>
                      <a:pt x="30" y="21"/>
                    </a:cubicBezTo>
                    <a:cubicBezTo>
                      <a:pt x="30" y="21"/>
                      <a:pt x="20" y="30"/>
                      <a:pt x="16" y="22"/>
                    </a:cubicBezTo>
                    <a:cubicBezTo>
                      <a:pt x="16" y="22"/>
                      <a:pt x="10" y="16"/>
                      <a:pt x="2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</p:grpSp>
        <p:grpSp>
          <p:nvGrpSpPr>
            <p:cNvPr id="199" name="íṥľíḓé"/>
            <p:cNvGrpSpPr/>
            <p:nvPr/>
          </p:nvGrpSpPr>
          <p:grpSpPr>
            <a:xfrm>
              <a:off x="3645458" y="3873595"/>
              <a:ext cx="7018182" cy="227590"/>
              <a:chOff x="4624388" y="3695700"/>
              <a:chExt cx="4210051" cy="136526"/>
            </a:xfrm>
            <a:grpFill/>
          </p:grpSpPr>
          <p:sp>
            <p:nvSpPr>
              <p:cNvPr id="200" name="îš1îde"/>
              <p:cNvSpPr/>
              <p:nvPr/>
            </p:nvSpPr>
            <p:spPr bwMode="auto">
              <a:xfrm>
                <a:off x="4624388" y="3700463"/>
                <a:ext cx="98425" cy="131763"/>
              </a:xfrm>
              <a:custGeom>
                <a:avLst/>
                <a:gdLst>
                  <a:gd name="T0" fmla="*/ 0 w 30"/>
                  <a:gd name="T1" fmla="*/ 40 h 40"/>
                  <a:gd name="T2" fmla="*/ 0 w 30"/>
                  <a:gd name="T3" fmla="*/ 0 h 40"/>
                  <a:gd name="T4" fmla="*/ 15 w 30"/>
                  <a:gd name="T5" fmla="*/ 0 h 40"/>
                  <a:gd name="T6" fmla="*/ 22 w 30"/>
                  <a:gd name="T7" fmla="*/ 1 h 40"/>
                  <a:gd name="T8" fmla="*/ 27 w 30"/>
                  <a:gd name="T9" fmla="*/ 5 h 40"/>
                  <a:gd name="T10" fmla="*/ 28 w 30"/>
                  <a:gd name="T11" fmla="*/ 10 h 40"/>
                  <a:gd name="T12" fmla="*/ 27 w 30"/>
                  <a:gd name="T13" fmla="*/ 15 h 40"/>
                  <a:gd name="T14" fmla="*/ 23 w 30"/>
                  <a:gd name="T15" fmla="*/ 19 h 40"/>
                  <a:gd name="T16" fmla="*/ 28 w 30"/>
                  <a:gd name="T17" fmla="*/ 22 h 40"/>
                  <a:gd name="T18" fmla="*/ 30 w 30"/>
                  <a:gd name="T19" fmla="*/ 28 h 40"/>
                  <a:gd name="T20" fmla="*/ 29 w 30"/>
                  <a:gd name="T21" fmla="*/ 33 h 40"/>
                  <a:gd name="T22" fmla="*/ 26 w 30"/>
                  <a:gd name="T23" fmla="*/ 37 h 40"/>
                  <a:gd name="T24" fmla="*/ 22 w 30"/>
                  <a:gd name="T25" fmla="*/ 39 h 40"/>
                  <a:gd name="T26" fmla="*/ 15 w 30"/>
                  <a:gd name="T27" fmla="*/ 40 h 40"/>
                  <a:gd name="T28" fmla="*/ 0 w 30"/>
                  <a:gd name="T29" fmla="*/ 40 h 40"/>
                  <a:gd name="T30" fmla="*/ 5 w 30"/>
                  <a:gd name="T31" fmla="*/ 17 h 40"/>
                  <a:gd name="T32" fmla="*/ 14 w 30"/>
                  <a:gd name="T33" fmla="*/ 17 h 40"/>
                  <a:gd name="T34" fmla="*/ 19 w 30"/>
                  <a:gd name="T35" fmla="*/ 16 h 40"/>
                  <a:gd name="T36" fmla="*/ 22 w 30"/>
                  <a:gd name="T37" fmla="*/ 14 h 40"/>
                  <a:gd name="T38" fmla="*/ 23 w 30"/>
                  <a:gd name="T39" fmla="*/ 11 h 40"/>
                  <a:gd name="T40" fmla="*/ 22 w 30"/>
                  <a:gd name="T41" fmla="*/ 7 h 40"/>
                  <a:gd name="T42" fmla="*/ 19 w 30"/>
                  <a:gd name="T43" fmla="*/ 5 h 40"/>
                  <a:gd name="T44" fmla="*/ 13 w 30"/>
                  <a:gd name="T45" fmla="*/ 5 h 40"/>
                  <a:gd name="T46" fmla="*/ 5 w 30"/>
                  <a:gd name="T47" fmla="*/ 5 h 40"/>
                  <a:gd name="T48" fmla="*/ 5 w 30"/>
                  <a:gd name="T49" fmla="*/ 17 h 40"/>
                  <a:gd name="T50" fmla="*/ 5 w 30"/>
                  <a:gd name="T51" fmla="*/ 35 h 40"/>
                  <a:gd name="T52" fmla="*/ 15 w 30"/>
                  <a:gd name="T53" fmla="*/ 35 h 40"/>
                  <a:gd name="T54" fmla="*/ 19 w 30"/>
                  <a:gd name="T55" fmla="*/ 35 h 40"/>
                  <a:gd name="T56" fmla="*/ 22 w 30"/>
                  <a:gd name="T57" fmla="*/ 34 h 40"/>
                  <a:gd name="T58" fmla="*/ 24 w 30"/>
                  <a:gd name="T59" fmla="*/ 31 h 40"/>
                  <a:gd name="T60" fmla="*/ 25 w 30"/>
                  <a:gd name="T61" fmla="*/ 28 h 40"/>
                  <a:gd name="T62" fmla="*/ 23 w 30"/>
                  <a:gd name="T63" fmla="*/ 24 h 40"/>
                  <a:gd name="T64" fmla="*/ 20 w 30"/>
                  <a:gd name="T65" fmla="*/ 22 h 40"/>
                  <a:gd name="T66" fmla="*/ 15 w 30"/>
                  <a:gd name="T67" fmla="*/ 21 h 40"/>
                  <a:gd name="T68" fmla="*/ 5 w 30"/>
                  <a:gd name="T69" fmla="*/ 21 h 40"/>
                  <a:gd name="T70" fmla="*/ 5 w 30"/>
                  <a:gd name="T71" fmla="*/ 3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0" h="40">
                    <a:moveTo>
                      <a:pt x="0" y="4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8" y="0"/>
                      <a:pt x="20" y="0"/>
                      <a:pt x="22" y="1"/>
                    </a:cubicBezTo>
                    <a:cubicBezTo>
                      <a:pt x="24" y="2"/>
                      <a:pt x="25" y="3"/>
                      <a:pt x="27" y="5"/>
                    </a:cubicBezTo>
                    <a:cubicBezTo>
                      <a:pt x="28" y="7"/>
                      <a:pt x="28" y="8"/>
                      <a:pt x="28" y="10"/>
                    </a:cubicBezTo>
                    <a:cubicBezTo>
                      <a:pt x="28" y="12"/>
                      <a:pt x="28" y="13"/>
                      <a:pt x="27" y="15"/>
                    </a:cubicBezTo>
                    <a:cubicBezTo>
                      <a:pt x="26" y="16"/>
                      <a:pt x="24" y="18"/>
                      <a:pt x="23" y="19"/>
                    </a:cubicBezTo>
                    <a:cubicBezTo>
                      <a:pt x="25" y="19"/>
                      <a:pt x="27" y="20"/>
                      <a:pt x="28" y="22"/>
                    </a:cubicBezTo>
                    <a:cubicBezTo>
                      <a:pt x="29" y="24"/>
                      <a:pt x="30" y="26"/>
                      <a:pt x="30" y="28"/>
                    </a:cubicBezTo>
                    <a:cubicBezTo>
                      <a:pt x="30" y="30"/>
                      <a:pt x="30" y="32"/>
                      <a:pt x="29" y="33"/>
                    </a:cubicBezTo>
                    <a:cubicBezTo>
                      <a:pt x="28" y="35"/>
                      <a:pt x="27" y="36"/>
                      <a:pt x="26" y="37"/>
                    </a:cubicBezTo>
                    <a:cubicBezTo>
                      <a:pt x="25" y="38"/>
                      <a:pt x="23" y="39"/>
                      <a:pt x="22" y="39"/>
                    </a:cubicBezTo>
                    <a:cubicBezTo>
                      <a:pt x="20" y="39"/>
                      <a:pt x="18" y="40"/>
                      <a:pt x="15" y="40"/>
                    </a:cubicBezTo>
                    <a:cubicBezTo>
                      <a:pt x="0" y="40"/>
                      <a:pt x="0" y="40"/>
                      <a:pt x="0" y="40"/>
                    </a:cubicBezTo>
                    <a:close/>
                    <a:moveTo>
                      <a:pt x="5" y="17"/>
                    </a:moveTo>
                    <a:cubicBezTo>
                      <a:pt x="14" y="17"/>
                      <a:pt x="14" y="17"/>
                      <a:pt x="14" y="17"/>
                    </a:cubicBezTo>
                    <a:cubicBezTo>
                      <a:pt x="16" y="17"/>
                      <a:pt x="18" y="17"/>
                      <a:pt x="19" y="16"/>
                    </a:cubicBezTo>
                    <a:cubicBezTo>
                      <a:pt x="20" y="16"/>
                      <a:pt x="21" y="15"/>
                      <a:pt x="22" y="14"/>
                    </a:cubicBezTo>
                    <a:cubicBezTo>
                      <a:pt x="23" y="13"/>
                      <a:pt x="23" y="12"/>
                      <a:pt x="23" y="11"/>
                    </a:cubicBezTo>
                    <a:cubicBezTo>
                      <a:pt x="23" y="10"/>
                      <a:pt x="23" y="8"/>
                      <a:pt x="22" y="7"/>
                    </a:cubicBezTo>
                    <a:cubicBezTo>
                      <a:pt x="21" y="6"/>
                      <a:pt x="20" y="6"/>
                      <a:pt x="19" y="5"/>
                    </a:cubicBezTo>
                    <a:cubicBezTo>
                      <a:pt x="18" y="5"/>
                      <a:pt x="16" y="5"/>
                      <a:pt x="13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17"/>
                      <a:pt x="5" y="17"/>
                      <a:pt x="5" y="17"/>
                    </a:cubicBezTo>
                    <a:close/>
                    <a:moveTo>
                      <a:pt x="5" y="35"/>
                    </a:moveTo>
                    <a:cubicBezTo>
                      <a:pt x="15" y="35"/>
                      <a:pt x="15" y="35"/>
                      <a:pt x="15" y="35"/>
                    </a:cubicBezTo>
                    <a:cubicBezTo>
                      <a:pt x="17" y="35"/>
                      <a:pt x="18" y="35"/>
                      <a:pt x="19" y="35"/>
                    </a:cubicBezTo>
                    <a:cubicBezTo>
                      <a:pt x="20" y="35"/>
                      <a:pt x="21" y="34"/>
                      <a:pt x="22" y="34"/>
                    </a:cubicBezTo>
                    <a:cubicBezTo>
                      <a:pt x="23" y="33"/>
                      <a:pt x="23" y="32"/>
                      <a:pt x="24" y="31"/>
                    </a:cubicBezTo>
                    <a:cubicBezTo>
                      <a:pt x="24" y="31"/>
                      <a:pt x="25" y="29"/>
                      <a:pt x="25" y="28"/>
                    </a:cubicBezTo>
                    <a:cubicBezTo>
                      <a:pt x="25" y="27"/>
                      <a:pt x="24" y="25"/>
                      <a:pt x="23" y="24"/>
                    </a:cubicBezTo>
                    <a:cubicBezTo>
                      <a:pt x="23" y="23"/>
                      <a:pt x="22" y="22"/>
                      <a:pt x="20" y="22"/>
                    </a:cubicBezTo>
                    <a:cubicBezTo>
                      <a:pt x="19" y="22"/>
                      <a:pt x="17" y="21"/>
                      <a:pt x="15" y="21"/>
                    </a:cubicBezTo>
                    <a:cubicBezTo>
                      <a:pt x="5" y="21"/>
                      <a:pt x="5" y="21"/>
                      <a:pt x="5" y="21"/>
                    </a:cubicBezTo>
                    <a:lnTo>
                      <a:pt x="5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01" name="íSļïďé"/>
              <p:cNvSpPr/>
              <p:nvPr/>
            </p:nvSpPr>
            <p:spPr bwMode="auto">
              <a:xfrm>
                <a:off x="4887913" y="3700463"/>
                <a:ext cx="100013" cy="131763"/>
              </a:xfrm>
              <a:custGeom>
                <a:avLst/>
                <a:gdLst>
                  <a:gd name="T0" fmla="*/ 0 w 63"/>
                  <a:gd name="T1" fmla="*/ 83 h 83"/>
                  <a:gd name="T2" fmla="*/ 0 w 63"/>
                  <a:gd name="T3" fmla="*/ 0 h 83"/>
                  <a:gd name="T4" fmla="*/ 61 w 63"/>
                  <a:gd name="T5" fmla="*/ 0 h 83"/>
                  <a:gd name="T6" fmla="*/ 61 w 63"/>
                  <a:gd name="T7" fmla="*/ 10 h 83"/>
                  <a:gd name="T8" fmla="*/ 13 w 63"/>
                  <a:gd name="T9" fmla="*/ 10 h 83"/>
                  <a:gd name="T10" fmla="*/ 13 w 63"/>
                  <a:gd name="T11" fmla="*/ 35 h 83"/>
                  <a:gd name="T12" fmla="*/ 56 w 63"/>
                  <a:gd name="T13" fmla="*/ 35 h 83"/>
                  <a:gd name="T14" fmla="*/ 56 w 63"/>
                  <a:gd name="T15" fmla="*/ 43 h 83"/>
                  <a:gd name="T16" fmla="*/ 13 w 63"/>
                  <a:gd name="T17" fmla="*/ 43 h 83"/>
                  <a:gd name="T18" fmla="*/ 13 w 63"/>
                  <a:gd name="T19" fmla="*/ 73 h 83"/>
                  <a:gd name="T20" fmla="*/ 63 w 63"/>
                  <a:gd name="T21" fmla="*/ 73 h 83"/>
                  <a:gd name="T22" fmla="*/ 63 w 63"/>
                  <a:gd name="T23" fmla="*/ 83 h 83"/>
                  <a:gd name="T24" fmla="*/ 0 w 63"/>
                  <a:gd name="T25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" h="83">
                    <a:moveTo>
                      <a:pt x="0" y="83"/>
                    </a:moveTo>
                    <a:lnTo>
                      <a:pt x="0" y="0"/>
                    </a:lnTo>
                    <a:lnTo>
                      <a:pt x="61" y="0"/>
                    </a:lnTo>
                    <a:lnTo>
                      <a:pt x="61" y="10"/>
                    </a:lnTo>
                    <a:lnTo>
                      <a:pt x="13" y="10"/>
                    </a:lnTo>
                    <a:lnTo>
                      <a:pt x="13" y="35"/>
                    </a:lnTo>
                    <a:lnTo>
                      <a:pt x="56" y="35"/>
                    </a:lnTo>
                    <a:lnTo>
                      <a:pt x="56" y="43"/>
                    </a:lnTo>
                    <a:lnTo>
                      <a:pt x="13" y="43"/>
                    </a:lnTo>
                    <a:lnTo>
                      <a:pt x="13" y="73"/>
                    </a:lnTo>
                    <a:lnTo>
                      <a:pt x="63" y="73"/>
                    </a:lnTo>
                    <a:lnTo>
                      <a:pt x="63" y="83"/>
                    </a:lnTo>
                    <a:lnTo>
                      <a:pt x="0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02" name="íṥľîḍe"/>
              <p:cNvSpPr/>
              <p:nvPr/>
            </p:nvSpPr>
            <p:spPr bwMode="auto">
              <a:xfrm>
                <a:off x="5156201" y="3700463"/>
                <a:ext cx="15875" cy="1317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03" name="îṧ1iḍê"/>
              <p:cNvSpPr/>
              <p:nvPr/>
            </p:nvSpPr>
            <p:spPr bwMode="auto">
              <a:xfrm>
                <a:off x="5346701" y="3700463"/>
                <a:ext cx="103188" cy="131763"/>
              </a:xfrm>
              <a:custGeom>
                <a:avLst/>
                <a:gdLst>
                  <a:gd name="T0" fmla="*/ 0 w 65"/>
                  <a:gd name="T1" fmla="*/ 83 h 83"/>
                  <a:gd name="T2" fmla="*/ 0 w 65"/>
                  <a:gd name="T3" fmla="*/ 0 h 83"/>
                  <a:gd name="T4" fmla="*/ 11 w 65"/>
                  <a:gd name="T5" fmla="*/ 0 h 83"/>
                  <a:gd name="T6" fmla="*/ 11 w 65"/>
                  <a:gd name="T7" fmla="*/ 33 h 83"/>
                  <a:gd name="T8" fmla="*/ 52 w 65"/>
                  <a:gd name="T9" fmla="*/ 33 h 83"/>
                  <a:gd name="T10" fmla="*/ 52 w 65"/>
                  <a:gd name="T11" fmla="*/ 0 h 83"/>
                  <a:gd name="T12" fmla="*/ 65 w 65"/>
                  <a:gd name="T13" fmla="*/ 0 h 83"/>
                  <a:gd name="T14" fmla="*/ 65 w 65"/>
                  <a:gd name="T15" fmla="*/ 83 h 83"/>
                  <a:gd name="T16" fmla="*/ 52 w 65"/>
                  <a:gd name="T17" fmla="*/ 83 h 83"/>
                  <a:gd name="T18" fmla="*/ 52 w 65"/>
                  <a:gd name="T19" fmla="*/ 43 h 83"/>
                  <a:gd name="T20" fmla="*/ 11 w 65"/>
                  <a:gd name="T21" fmla="*/ 43 h 83"/>
                  <a:gd name="T22" fmla="*/ 11 w 65"/>
                  <a:gd name="T23" fmla="*/ 83 h 83"/>
                  <a:gd name="T24" fmla="*/ 0 w 65"/>
                  <a:gd name="T25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5" h="83">
                    <a:moveTo>
                      <a:pt x="0" y="83"/>
                    </a:moveTo>
                    <a:lnTo>
                      <a:pt x="0" y="0"/>
                    </a:lnTo>
                    <a:lnTo>
                      <a:pt x="11" y="0"/>
                    </a:lnTo>
                    <a:lnTo>
                      <a:pt x="11" y="33"/>
                    </a:lnTo>
                    <a:lnTo>
                      <a:pt x="52" y="33"/>
                    </a:lnTo>
                    <a:lnTo>
                      <a:pt x="52" y="0"/>
                    </a:lnTo>
                    <a:lnTo>
                      <a:pt x="65" y="0"/>
                    </a:lnTo>
                    <a:lnTo>
                      <a:pt x="65" y="83"/>
                    </a:lnTo>
                    <a:lnTo>
                      <a:pt x="52" y="83"/>
                    </a:lnTo>
                    <a:lnTo>
                      <a:pt x="52" y="43"/>
                    </a:lnTo>
                    <a:lnTo>
                      <a:pt x="11" y="43"/>
                    </a:lnTo>
                    <a:lnTo>
                      <a:pt x="11" y="83"/>
                    </a:lnTo>
                    <a:lnTo>
                      <a:pt x="0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04" name="îšlïḓe"/>
              <p:cNvSpPr/>
              <p:nvPr/>
            </p:nvSpPr>
            <p:spPr bwMode="auto">
              <a:xfrm>
                <a:off x="5603876" y="3700463"/>
                <a:ext cx="122238" cy="131763"/>
              </a:xfrm>
              <a:custGeom>
                <a:avLst/>
                <a:gdLst>
                  <a:gd name="T0" fmla="*/ 0 w 37"/>
                  <a:gd name="T1" fmla="*/ 40 h 40"/>
                  <a:gd name="T2" fmla="*/ 15 w 37"/>
                  <a:gd name="T3" fmla="*/ 0 h 40"/>
                  <a:gd name="T4" fmla="*/ 21 w 37"/>
                  <a:gd name="T5" fmla="*/ 0 h 40"/>
                  <a:gd name="T6" fmla="*/ 37 w 37"/>
                  <a:gd name="T7" fmla="*/ 40 h 40"/>
                  <a:gd name="T8" fmla="*/ 31 w 37"/>
                  <a:gd name="T9" fmla="*/ 40 h 40"/>
                  <a:gd name="T10" fmla="*/ 26 w 37"/>
                  <a:gd name="T11" fmla="*/ 28 h 40"/>
                  <a:gd name="T12" fmla="*/ 10 w 37"/>
                  <a:gd name="T13" fmla="*/ 28 h 40"/>
                  <a:gd name="T14" fmla="*/ 6 w 37"/>
                  <a:gd name="T15" fmla="*/ 40 h 40"/>
                  <a:gd name="T16" fmla="*/ 0 w 37"/>
                  <a:gd name="T17" fmla="*/ 40 h 40"/>
                  <a:gd name="T18" fmla="*/ 11 w 37"/>
                  <a:gd name="T19" fmla="*/ 23 h 40"/>
                  <a:gd name="T20" fmla="*/ 25 w 37"/>
                  <a:gd name="T21" fmla="*/ 23 h 40"/>
                  <a:gd name="T22" fmla="*/ 21 w 37"/>
                  <a:gd name="T23" fmla="*/ 12 h 40"/>
                  <a:gd name="T24" fmla="*/ 18 w 37"/>
                  <a:gd name="T25" fmla="*/ 4 h 40"/>
                  <a:gd name="T26" fmla="*/ 16 w 37"/>
                  <a:gd name="T27" fmla="*/ 12 h 40"/>
                  <a:gd name="T28" fmla="*/ 11 w 37"/>
                  <a:gd name="T29" fmla="*/ 23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7" h="40">
                    <a:moveTo>
                      <a:pt x="0" y="4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37" y="40"/>
                      <a:pt x="37" y="40"/>
                      <a:pt x="37" y="40"/>
                    </a:cubicBezTo>
                    <a:cubicBezTo>
                      <a:pt x="31" y="40"/>
                      <a:pt x="31" y="40"/>
                      <a:pt x="31" y="40"/>
                    </a:cubicBezTo>
                    <a:cubicBezTo>
                      <a:pt x="26" y="28"/>
                      <a:pt x="26" y="28"/>
                      <a:pt x="26" y="28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0" y="40"/>
                      <a:pt x="0" y="40"/>
                      <a:pt x="0" y="40"/>
                    </a:cubicBezTo>
                    <a:close/>
                    <a:moveTo>
                      <a:pt x="11" y="23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19" y="9"/>
                      <a:pt x="18" y="6"/>
                      <a:pt x="18" y="4"/>
                    </a:cubicBezTo>
                    <a:cubicBezTo>
                      <a:pt x="17" y="7"/>
                      <a:pt x="17" y="9"/>
                      <a:pt x="16" y="12"/>
                    </a:cubicBezTo>
                    <a:lnTo>
                      <a:pt x="11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05" name="iṩľiďe"/>
              <p:cNvSpPr/>
              <p:nvPr/>
            </p:nvSpPr>
            <p:spPr bwMode="auto">
              <a:xfrm>
                <a:off x="5881688" y="3700463"/>
                <a:ext cx="101600" cy="131763"/>
              </a:xfrm>
              <a:custGeom>
                <a:avLst/>
                <a:gdLst>
                  <a:gd name="T0" fmla="*/ 0 w 64"/>
                  <a:gd name="T1" fmla="*/ 83 h 83"/>
                  <a:gd name="T2" fmla="*/ 0 w 64"/>
                  <a:gd name="T3" fmla="*/ 0 h 83"/>
                  <a:gd name="T4" fmla="*/ 12 w 64"/>
                  <a:gd name="T5" fmla="*/ 0 h 83"/>
                  <a:gd name="T6" fmla="*/ 54 w 64"/>
                  <a:gd name="T7" fmla="*/ 64 h 83"/>
                  <a:gd name="T8" fmla="*/ 54 w 64"/>
                  <a:gd name="T9" fmla="*/ 0 h 83"/>
                  <a:gd name="T10" fmla="*/ 64 w 64"/>
                  <a:gd name="T11" fmla="*/ 0 h 83"/>
                  <a:gd name="T12" fmla="*/ 64 w 64"/>
                  <a:gd name="T13" fmla="*/ 83 h 83"/>
                  <a:gd name="T14" fmla="*/ 54 w 64"/>
                  <a:gd name="T15" fmla="*/ 83 h 83"/>
                  <a:gd name="T16" fmla="*/ 10 w 64"/>
                  <a:gd name="T17" fmla="*/ 18 h 83"/>
                  <a:gd name="T18" fmla="*/ 10 w 64"/>
                  <a:gd name="T19" fmla="*/ 83 h 83"/>
                  <a:gd name="T20" fmla="*/ 0 w 64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" h="83">
                    <a:moveTo>
                      <a:pt x="0" y="8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4" y="64"/>
                    </a:lnTo>
                    <a:lnTo>
                      <a:pt x="54" y="0"/>
                    </a:lnTo>
                    <a:lnTo>
                      <a:pt x="64" y="0"/>
                    </a:lnTo>
                    <a:lnTo>
                      <a:pt x="64" y="83"/>
                    </a:lnTo>
                    <a:lnTo>
                      <a:pt x="54" y="83"/>
                    </a:lnTo>
                    <a:lnTo>
                      <a:pt x="10" y="18"/>
                    </a:lnTo>
                    <a:lnTo>
                      <a:pt x="10" y="83"/>
                    </a:lnTo>
                    <a:lnTo>
                      <a:pt x="0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06" name="ïṩlíḋè"/>
              <p:cNvSpPr/>
              <p:nvPr/>
            </p:nvSpPr>
            <p:spPr bwMode="auto">
              <a:xfrm>
                <a:off x="6151563" y="3695700"/>
                <a:ext cx="119063" cy="136525"/>
              </a:xfrm>
              <a:custGeom>
                <a:avLst/>
                <a:gdLst>
                  <a:gd name="T0" fmla="*/ 20 w 36"/>
                  <a:gd name="T1" fmla="*/ 25 h 41"/>
                  <a:gd name="T2" fmla="*/ 20 w 36"/>
                  <a:gd name="T3" fmla="*/ 20 h 41"/>
                  <a:gd name="T4" fmla="*/ 36 w 36"/>
                  <a:gd name="T5" fmla="*/ 20 h 41"/>
                  <a:gd name="T6" fmla="*/ 36 w 36"/>
                  <a:gd name="T7" fmla="*/ 35 h 41"/>
                  <a:gd name="T8" fmla="*/ 28 w 36"/>
                  <a:gd name="T9" fmla="*/ 40 h 41"/>
                  <a:gd name="T10" fmla="*/ 20 w 36"/>
                  <a:gd name="T11" fmla="*/ 41 h 41"/>
                  <a:gd name="T12" fmla="*/ 9 w 36"/>
                  <a:gd name="T13" fmla="*/ 39 h 41"/>
                  <a:gd name="T14" fmla="*/ 2 w 36"/>
                  <a:gd name="T15" fmla="*/ 32 h 41"/>
                  <a:gd name="T16" fmla="*/ 0 w 36"/>
                  <a:gd name="T17" fmla="*/ 21 h 41"/>
                  <a:gd name="T18" fmla="*/ 2 w 36"/>
                  <a:gd name="T19" fmla="*/ 10 h 41"/>
                  <a:gd name="T20" fmla="*/ 9 w 36"/>
                  <a:gd name="T21" fmla="*/ 3 h 41"/>
                  <a:gd name="T22" fmla="*/ 20 w 36"/>
                  <a:gd name="T23" fmla="*/ 0 h 41"/>
                  <a:gd name="T24" fmla="*/ 27 w 36"/>
                  <a:gd name="T25" fmla="*/ 2 h 41"/>
                  <a:gd name="T26" fmla="*/ 33 w 36"/>
                  <a:gd name="T27" fmla="*/ 6 h 41"/>
                  <a:gd name="T28" fmla="*/ 36 w 36"/>
                  <a:gd name="T29" fmla="*/ 12 h 41"/>
                  <a:gd name="T30" fmla="*/ 31 w 36"/>
                  <a:gd name="T31" fmla="*/ 13 h 41"/>
                  <a:gd name="T32" fmla="*/ 29 w 36"/>
                  <a:gd name="T33" fmla="*/ 9 h 41"/>
                  <a:gd name="T34" fmla="*/ 25 w 36"/>
                  <a:gd name="T35" fmla="*/ 6 h 41"/>
                  <a:gd name="T36" fmla="*/ 20 w 36"/>
                  <a:gd name="T37" fmla="*/ 5 h 41"/>
                  <a:gd name="T38" fmla="*/ 13 w 36"/>
                  <a:gd name="T39" fmla="*/ 6 h 41"/>
                  <a:gd name="T40" fmla="*/ 9 w 36"/>
                  <a:gd name="T41" fmla="*/ 9 h 41"/>
                  <a:gd name="T42" fmla="*/ 7 w 36"/>
                  <a:gd name="T43" fmla="*/ 13 h 41"/>
                  <a:gd name="T44" fmla="*/ 5 w 36"/>
                  <a:gd name="T45" fmla="*/ 21 h 41"/>
                  <a:gd name="T46" fmla="*/ 7 w 36"/>
                  <a:gd name="T47" fmla="*/ 30 h 41"/>
                  <a:gd name="T48" fmla="*/ 12 w 36"/>
                  <a:gd name="T49" fmla="*/ 35 h 41"/>
                  <a:gd name="T50" fmla="*/ 20 w 36"/>
                  <a:gd name="T51" fmla="*/ 37 h 41"/>
                  <a:gd name="T52" fmla="*/ 26 w 36"/>
                  <a:gd name="T53" fmla="*/ 35 h 41"/>
                  <a:gd name="T54" fmla="*/ 31 w 36"/>
                  <a:gd name="T55" fmla="*/ 32 h 41"/>
                  <a:gd name="T56" fmla="*/ 31 w 36"/>
                  <a:gd name="T57" fmla="*/ 25 h 41"/>
                  <a:gd name="T58" fmla="*/ 20 w 36"/>
                  <a:gd name="T59" fmla="*/ 25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41">
                    <a:moveTo>
                      <a:pt x="20" y="25"/>
                    </a:moveTo>
                    <a:cubicBezTo>
                      <a:pt x="20" y="20"/>
                      <a:pt x="20" y="20"/>
                      <a:pt x="20" y="20"/>
                    </a:cubicBezTo>
                    <a:cubicBezTo>
                      <a:pt x="36" y="20"/>
                      <a:pt x="36" y="20"/>
                      <a:pt x="36" y="20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4" y="37"/>
                      <a:pt x="31" y="39"/>
                      <a:pt x="28" y="40"/>
                    </a:cubicBezTo>
                    <a:cubicBezTo>
                      <a:pt x="26" y="41"/>
                      <a:pt x="23" y="41"/>
                      <a:pt x="20" y="41"/>
                    </a:cubicBezTo>
                    <a:cubicBezTo>
                      <a:pt x="16" y="41"/>
                      <a:pt x="13" y="40"/>
                      <a:pt x="9" y="39"/>
                    </a:cubicBezTo>
                    <a:cubicBezTo>
                      <a:pt x="6" y="37"/>
                      <a:pt x="4" y="35"/>
                      <a:pt x="2" y="32"/>
                    </a:cubicBezTo>
                    <a:cubicBezTo>
                      <a:pt x="1" y="28"/>
                      <a:pt x="0" y="25"/>
                      <a:pt x="0" y="21"/>
                    </a:cubicBezTo>
                    <a:cubicBezTo>
                      <a:pt x="0" y="17"/>
                      <a:pt x="1" y="14"/>
                      <a:pt x="2" y="10"/>
                    </a:cubicBezTo>
                    <a:cubicBezTo>
                      <a:pt x="4" y="7"/>
                      <a:pt x="6" y="4"/>
                      <a:pt x="9" y="3"/>
                    </a:cubicBezTo>
                    <a:cubicBezTo>
                      <a:pt x="12" y="1"/>
                      <a:pt x="16" y="0"/>
                      <a:pt x="20" y="0"/>
                    </a:cubicBezTo>
                    <a:cubicBezTo>
                      <a:pt x="22" y="0"/>
                      <a:pt x="25" y="1"/>
                      <a:pt x="27" y="2"/>
                    </a:cubicBezTo>
                    <a:cubicBezTo>
                      <a:pt x="30" y="3"/>
                      <a:pt x="31" y="4"/>
                      <a:pt x="33" y="6"/>
                    </a:cubicBezTo>
                    <a:cubicBezTo>
                      <a:pt x="34" y="7"/>
                      <a:pt x="35" y="9"/>
                      <a:pt x="36" y="12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0" y="11"/>
                      <a:pt x="30" y="10"/>
                      <a:pt x="29" y="9"/>
                    </a:cubicBezTo>
                    <a:cubicBezTo>
                      <a:pt x="28" y="8"/>
                      <a:pt x="27" y="7"/>
                      <a:pt x="25" y="6"/>
                    </a:cubicBezTo>
                    <a:cubicBezTo>
                      <a:pt x="23" y="5"/>
                      <a:pt x="22" y="5"/>
                      <a:pt x="20" y="5"/>
                    </a:cubicBezTo>
                    <a:cubicBezTo>
                      <a:pt x="17" y="5"/>
                      <a:pt x="15" y="5"/>
                      <a:pt x="13" y="6"/>
                    </a:cubicBezTo>
                    <a:cubicBezTo>
                      <a:pt x="12" y="7"/>
                      <a:pt x="10" y="8"/>
                      <a:pt x="9" y="9"/>
                    </a:cubicBezTo>
                    <a:cubicBezTo>
                      <a:pt x="8" y="10"/>
                      <a:pt x="7" y="11"/>
                      <a:pt x="7" y="13"/>
                    </a:cubicBezTo>
                    <a:cubicBezTo>
                      <a:pt x="6" y="15"/>
                      <a:pt x="5" y="18"/>
                      <a:pt x="5" y="21"/>
                    </a:cubicBezTo>
                    <a:cubicBezTo>
                      <a:pt x="5" y="24"/>
                      <a:pt x="6" y="27"/>
                      <a:pt x="7" y="30"/>
                    </a:cubicBezTo>
                    <a:cubicBezTo>
                      <a:pt x="8" y="32"/>
                      <a:pt x="10" y="34"/>
                      <a:pt x="12" y="35"/>
                    </a:cubicBezTo>
                    <a:cubicBezTo>
                      <a:pt x="15" y="36"/>
                      <a:pt x="17" y="37"/>
                      <a:pt x="20" y="37"/>
                    </a:cubicBezTo>
                    <a:cubicBezTo>
                      <a:pt x="22" y="37"/>
                      <a:pt x="24" y="36"/>
                      <a:pt x="26" y="35"/>
                    </a:cubicBezTo>
                    <a:cubicBezTo>
                      <a:pt x="28" y="34"/>
                      <a:pt x="30" y="33"/>
                      <a:pt x="31" y="32"/>
                    </a:cubicBezTo>
                    <a:cubicBezTo>
                      <a:pt x="31" y="25"/>
                      <a:pt x="31" y="25"/>
                      <a:pt x="31" y="25"/>
                    </a:cubicBezTo>
                    <a:lnTo>
                      <a:pt x="20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07" name="iṩľíḋé"/>
              <p:cNvSpPr/>
              <p:nvPr/>
            </p:nvSpPr>
            <p:spPr bwMode="auto">
              <a:xfrm>
                <a:off x="6478588" y="3700463"/>
                <a:ext cx="106363" cy="131763"/>
              </a:xfrm>
              <a:custGeom>
                <a:avLst/>
                <a:gdLst>
                  <a:gd name="T0" fmla="*/ 26 w 32"/>
                  <a:gd name="T1" fmla="*/ 0 h 40"/>
                  <a:gd name="T2" fmla="*/ 32 w 32"/>
                  <a:gd name="T3" fmla="*/ 0 h 40"/>
                  <a:gd name="T4" fmla="*/ 32 w 32"/>
                  <a:gd name="T5" fmla="*/ 23 h 40"/>
                  <a:gd name="T6" fmla="*/ 30 w 32"/>
                  <a:gd name="T7" fmla="*/ 32 h 40"/>
                  <a:gd name="T8" fmla="*/ 25 w 32"/>
                  <a:gd name="T9" fmla="*/ 38 h 40"/>
                  <a:gd name="T10" fmla="*/ 16 w 32"/>
                  <a:gd name="T11" fmla="*/ 40 h 40"/>
                  <a:gd name="T12" fmla="*/ 7 w 32"/>
                  <a:gd name="T13" fmla="*/ 38 h 40"/>
                  <a:gd name="T14" fmla="*/ 2 w 32"/>
                  <a:gd name="T15" fmla="*/ 33 h 40"/>
                  <a:gd name="T16" fmla="*/ 0 w 32"/>
                  <a:gd name="T17" fmla="*/ 23 h 40"/>
                  <a:gd name="T18" fmla="*/ 0 w 32"/>
                  <a:gd name="T19" fmla="*/ 0 h 40"/>
                  <a:gd name="T20" fmla="*/ 6 w 32"/>
                  <a:gd name="T21" fmla="*/ 0 h 40"/>
                  <a:gd name="T22" fmla="*/ 6 w 32"/>
                  <a:gd name="T23" fmla="*/ 23 h 40"/>
                  <a:gd name="T24" fmla="*/ 7 w 32"/>
                  <a:gd name="T25" fmla="*/ 30 h 40"/>
                  <a:gd name="T26" fmla="*/ 10 w 32"/>
                  <a:gd name="T27" fmla="*/ 34 h 40"/>
                  <a:gd name="T28" fmla="*/ 16 w 32"/>
                  <a:gd name="T29" fmla="*/ 36 h 40"/>
                  <a:gd name="T30" fmla="*/ 24 w 32"/>
                  <a:gd name="T31" fmla="*/ 33 h 40"/>
                  <a:gd name="T32" fmla="*/ 26 w 32"/>
                  <a:gd name="T33" fmla="*/ 23 h 40"/>
                  <a:gd name="T34" fmla="*/ 26 w 32"/>
                  <a:gd name="T3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40">
                    <a:moveTo>
                      <a:pt x="26" y="0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2" y="27"/>
                      <a:pt x="31" y="30"/>
                      <a:pt x="30" y="32"/>
                    </a:cubicBezTo>
                    <a:cubicBezTo>
                      <a:pt x="29" y="35"/>
                      <a:pt x="28" y="37"/>
                      <a:pt x="25" y="38"/>
                    </a:cubicBezTo>
                    <a:cubicBezTo>
                      <a:pt x="23" y="40"/>
                      <a:pt x="20" y="40"/>
                      <a:pt x="16" y="40"/>
                    </a:cubicBezTo>
                    <a:cubicBezTo>
                      <a:pt x="12" y="40"/>
                      <a:pt x="9" y="40"/>
                      <a:pt x="7" y="38"/>
                    </a:cubicBezTo>
                    <a:cubicBezTo>
                      <a:pt x="5" y="37"/>
                      <a:pt x="3" y="35"/>
                      <a:pt x="2" y="33"/>
                    </a:cubicBezTo>
                    <a:cubicBezTo>
                      <a:pt x="1" y="30"/>
                      <a:pt x="0" y="27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6"/>
                      <a:pt x="6" y="29"/>
                      <a:pt x="7" y="30"/>
                    </a:cubicBezTo>
                    <a:cubicBezTo>
                      <a:pt x="7" y="32"/>
                      <a:pt x="8" y="33"/>
                      <a:pt x="10" y="34"/>
                    </a:cubicBezTo>
                    <a:cubicBezTo>
                      <a:pt x="11" y="35"/>
                      <a:pt x="13" y="36"/>
                      <a:pt x="16" y="36"/>
                    </a:cubicBezTo>
                    <a:cubicBezTo>
                      <a:pt x="19" y="36"/>
                      <a:pt x="22" y="35"/>
                      <a:pt x="24" y="33"/>
                    </a:cubicBezTo>
                    <a:cubicBezTo>
                      <a:pt x="25" y="31"/>
                      <a:pt x="26" y="28"/>
                      <a:pt x="26" y="23"/>
                    </a:cubicBezTo>
                    <a:lnTo>
                      <a:pt x="2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08" name="iṧlíḓé"/>
              <p:cNvSpPr/>
              <p:nvPr/>
            </p:nvSpPr>
            <p:spPr bwMode="auto">
              <a:xfrm>
                <a:off x="6753226" y="3700463"/>
                <a:ext cx="101600" cy="131763"/>
              </a:xfrm>
              <a:custGeom>
                <a:avLst/>
                <a:gdLst>
                  <a:gd name="T0" fmla="*/ 0 w 64"/>
                  <a:gd name="T1" fmla="*/ 83 h 83"/>
                  <a:gd name="T2" fmla="*/ 0 w 64"/>
                  <a:gd name="T3" fmla="*/ 0 h 83"/>
                  <a:gd name="T4" fmla="*/ 12 w 64"/>
                  <a:gd name="T5" fmla="*/ 0 h 83"/>
                  <a:gd name="T6" fmla="*/ 54 w 64"/>
                  <a:gd name="T7" fmla="*/ 64 h 83"/>
                  <a:gd name="T8" fmla="*/ 54 w 64"/>
                  <a:gd name="T9" fmla="*/ 0 h 83"/>
                  <a:gd name="T10" fmla="*/ 64 w 64"/>
                  <a:gd name="T11" fmla="*/ 0 h 83"/>
                  <a:gd name="T12" fmla="*/ 64 w 64"/>
                  <a:gd name="T13" fmla="*/ 83 h 83"/>
                  <a:gd name="T14" fmla="*/ 54 w 64"/>
                  <a:gd name="T15" fmla="*/ 83 h 83"/>
                  <a:gd name="T16" fmla="*/ 10 w 64"/>
                  <a:gd name="T17" fmla="*/ 18 h 83"/>
                  <a:gd name="T18" fmla="*/ 10 w 64"/>
                  <a:gd name="T19" fmla="*/ 83 h 83"/>
                  <a:gd name="T20" fmla="*/ 0 w 64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" h="83">
                    <a:moveTo>
                      <a:pt x="0" y="8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4" y="64"/>
                    </a:lnTo>
                    <a:lnTo>
                      <a:pt x="54" y="0"/>
                    </a:lnTo>
                    <a:lnTo>
                      <a:pt x="64" y="0"/>
                    </a:lnTo>
                    <a:lnTo>
                      <a:pt x="64" y="83"/>
                    </a:lnTo>
                    <a:lnTo>
                      <a:pt x="54" y="83"/>
                    </a:lnTo>
                    <a:lnTo>
                      <a:pt x="10" y="18"/>
                    </a:lnTo>
                    <a:lnTo>
                      <a:pt x="10" y="83"/>
                    </a:lnTo>
                    <a:lnTo>
                      <a:pt x="0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09" name="íṥľide"/>
              <p:cNvSpPr/>
              <p:nvPr/>
            </p:nvSpPr>
            <p:spPr bwMode="auto">
              <a:xfrm>
                <a:off x="7029451" y="3700463"/>
                <a:ext cx="15875" cy="1317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10" name="ïṩlîḑè"/>
              <p:cNvSpPr/>
              <p:nvPr/>
            </p:nvSpPr>
            <p:spPr bwMode="auto">
              <a:xfrm>
                <a:off x="7207251" y="3700463"/>
                <a:ext cx="119063" cy="131763"/>
              </a:xfrm>
              <a:custGeom>
                <a:avLst/>
                <a:gdLst>
                  <a:gd name="T0" fmla="*/ 15 w 36"/>
                  <a:gd name="T1" fmla="*/ 40 h 40"/>
                  <a:gd name="T2" fmla="*/ 0 w 36"/>
                  <a:gd name="T3" fmla="*/ 0 h 40"/>
                  <a:gd name="T4" fmla="*/ 5 w 36"/>
                  <a:gd name="T5" fmla="*/ 0 h 40"/>
                  <a:gd name="T6" fmla="*/ 15 w 36"/>
                  <a:gd name="T7" fmla="*/ 29 h 40"/>
                  <a:gd name="T8" fmla="*/ 18 w 36"/>
                  <a:gd name="T9" fmla="*/ 35 h 40"/>
                  <a:gd name="T10" fmla="*/ 20 w 36"/>
                  <a:gd name="T11" fmla="*/ 29 h 40"/>
                  <a:gd name="T12" fmla="*/ 30 w 36"/>
                  <a:gd name="T13" fmla="*/ 0 h 40"/>
                  <a:gd name="T14" fmla="*/ 36 w 36"/>
                  <a:gd name="T15" fmla="*/ 0 h 40"/>
                  <a:gd name="T16" fmla="*/ 20 w 36"/>
                  <a:gd name="T17" fmla="*/ 40 h 40"/>
                  <a:gd name="T18" fmla="*/ 15 w 36"/>
                  <a:gd name="T19" fmla="*/ 4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" h="40">
                    <a:moveTo>
                      <a:pt x="15" y="4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6" y="31"/>
                      <a:pt x="17" y="33"/>
                      <a:pt x="18" y="35"/>
                    </a:cubicBezTo>
                    <a:cubicBezTo>
                      <a:pt x="18" y="33"/>
                      <a:pt x="19" y="31"/>
                      <a:pt x="20" y="29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20" y="40"/>
                      <a:pt x="20" y="40"/>
                      <a:pt x="20" y="40"/>
                    </a:cubicBezTo>
                    <a:lnTo>
                      <a:pt x="15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11" name="í$ḷiḓê"/>
              <p:cNvSpPr/>
              <p:nvPr/>
            </p:nvSpPr>
            <p:spPr bwMode="auto">
              <a:xfrm>
                <a:off x="7485063" y="3700463"/>
                <a:ext cx="95250" cy="131763"/>
              </a:xfrm>
              <a:custGeom>
                <a:avLst/>
                <a:gdLst>
                  <a:gd name="T0" fmla="*/ 0 w 60"/>
                  <a:gd name="T1" fmla="*/ 83 h 83"/>
                  <a:gd name="T2" fmla="*/ 0 w 60"/>
                  <a:gd name="T3" fmla="*/ 0 h 83"/>
                  <a:gd name="T4" fmla="*/ 58 w 60"/>
                  <a:gd name="T5" fmla="*/ 0 h 83"/>
                  <a:gd name="T6" fmla="*/ 58 w 60"/>
                  <a:gd name="T7" fmla="*/ 10 h 83"/>
                  <a:gd name="T8" fmla="*/ 10 w 60"/>
                  <a:gd name="T9" fmla="*/ 10 h 83"/>
                  <a:gd name="T10" fmla="*/ 10 w 60"/>
                  <a:gd name="T11" fmla="*/ 35 h 83"/>
                  <a:gd name="T12" fmla="*/ 56 w 60"/>
                  <a:gd name="T13" fmla="*/ 35 h 83"/>
                  <a:gd name="T14" fmla="*/ 56 w 60"/>
                  <a:gd name="T15" fmla="*/ 43 h 83"/>
                  <a:gd name="T16" fmla="*/ 10 w 60"/>
                  <a:gd name="T17" fmla="*/ 43 h 83"/>
                  <a:gd name="T18" fmla="*/ 10 w 60"/>
                  <a:gd name="T19" fmla="*/ 73 h 83"/>
                  <a:gd name="T20" fmla="*/ 60 w 60"/>
                  <a:gd name="T21" fmla="*/ 73 h 83"/>
                  <a:gd name="T22" fmla="*/ 60 w 60"/>
                  <a:gd name="T23" fmla="*/ 83 h 83"/>
                  <a:gd name="T24" fmla="*/ 0 w 60"/>
                  <a:gd name="T25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83">
                    <a:moveTo>
                      <a:pt x="0" y="83"/>
                    </a:moveTo>
                    <a:lnTo>
                      <a:pt x="0" y="0"/>
                    </a:lnTo>
                    <a:lnTo>
                      <a:pt x="58" y="0"/>
                    </a:lnTo>
                    <a:lnTo>
                      <a:pt x="58" y="10"/>
                    </a:lnTo>
                    <a:lnTo>
                      <a:pt x="10" y="10"/>
                    </a:lnTo>
                    <a:lnTo>
                      <a:pt x="10" y="35"/>
                    </a:lnTo>
                    <a:lnTo>
                      <a:pt x="56" y="35"/>
                    </a:lnTo>
                    <a:lnTo>
                      <a:pt x="56" y="43"/>
                    </a:lnTo>
                    <a:lnTo>
                      <a:pt x="10" y="43"/>
                    </a:lnTo>
                    <a:lnTo>
                      <a:pt x="10" y="73"/>
                    </a:lnTo>
                    <a:lnTo>
                      <a:pt x="60" y="73"/>
                    </a:lnTo>
                    <a:lnTo>
                      <a:pt x="60" y="83"/>
                    </a:lnTo>
                    <a:lnTo>
                      <a:pt x="0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12" name="ïṡļîdê"/>
              <p:cNvSpPr/>
              <p:nvPr/>
            </p:nvSpPr>
            <p:spPr bwMode="auto">
              <a:xfrm>
                <a:off x="7745413" y="3700463"/>
                <a:ext cx="115888" cy="131763"/>
              </a:xfrm>
              <a:custGeom>
                <a:avLst/>
                <a:gdLst>
                  <a:gd name="T0" fmla="*/ 0 w 35"/>
                  <a:gd name="T1" fmla="*/ 40 h 40"/>
                  <a:gd name="T2" fmla="*/ 0 w 35"/>
                  <a:gd name="T3" fmla="*/ 0 h 40"/>
                  <a:gd name="T4" fmla="*/ 18 w 35"/>
                  <a:gd name="T5" fmla="*/ 0 h 40"/>
                  <a:gd name="T6" fmla="*/ 26 w 35"/>
                  <a:gd name="T7" fmla="*/ 1 h 40"/>
                  <a:gd name="T8" fmla="*/ 30 w 35"/>
                  <a:gd name="T9" fmla="*/ 5 h 40"/>
                  <a:gd name="T10" fmla="*/ 32 w 35"/>
                  <a:gd name="T11" fmla="*/ 11 h 40"/>
                  <a:gd name="T12" fmla="*/ 29 w 35"/>
                  <a:gd name="T13" fmla="*/ 18 h 40"/>
                  <a:gd name="T14" fmla="*/ 21 w 35"/>
                  <a:gd name="T15" fmla="*/ 22 h 40"/>
                  <a:gd name="T16" fmla="*/ 24 w 35"/>
                  <a:gd name="T17" fmla="*/ 24 h 40"/>
                  <a:gd name="T18" fmla="*/ 28 w 35"/>
                  <a:gd name="T19" fmla="*/ 29 h 40"/>
                  <a:gd name="T20" fmla="*/ 35 w 35"/>
                  <a:gd name="T21" fmla="*/ 40 h 40"/>
                  <a:gd name="T22" fmla="*/ 29 w 35"/>
                  <a:gd name="T23" fmla="*/ 40 h 40"/>
                  <a:gd name="T24" fmla="*/ 23 w 35"/>
                  <a:gd name="T25" fmla="*/ 31 h 40"/>
                  <a:gd name="T26" fmla="*/ 20 w 35"/>
                  <a:gd name="T27" fmla="*/ 26 h 40"/>
                  <a:gd name="T28" fmla="*/ 17 w 35"/>
                  <a:gd name="T29" fmla="*/ 23 h 40"/>
                  <a:gd name="T30" fmla="*/ 15 w 35"/>
                  <a:gd name="T31" fmla="*/ 22 h 40"/>
                  <a:gd name="T32" fmla="*/ 12 w 35"/>
                  <a:gd name="T33" fmla="*/ 22 h 40"/>
                  <a:gd name="T34" fmla="*/ 6 w 35"/>
                  <a:gd name="T35" fmla="*/ 22 h 40"/>
                  <a:gd name="T36" fmla="*/ 6 w 35"/>
                  <a:gd name="T37" fmla="*/ 40 h 40"/>
                  <a:gd name="T38" fmla="*/ 0 w 35"/>
                  <a:gd name="T39" fmla="*/ 40 h 40"/>
                  <a:gd name="T40" fmla="*/ 6 w 35"/>
                  <a:gd name="T41" fmla="*/ 18 h 40"/>
                  <a:gd name="T42" fmla="*/ 17 w 35"/>
                  <a:gd name="T43" fmla="*/ 18 h 40"/>
                  <a:gd name="T44" fmla="*/ 22 w 35"/>
                  <a:gd name="T45" fmla="*/ 17 h 40"/>
                  <a:gd name="T46" fmla="*/ 26 w 35"/>
                  <a:gd name="T47" fmla="*/ 14 h 40"/>
                  <a:gd name="T48" fmla="*/ 27 w 35"/>
                  <a:gd name="T49" fmla="*/ 11 h 40"/>
                  <a:gd name="T50" fmla="*/ 25 w 35"/>
                  <a:gd name="T51" fmla="*/ 6 h 40"/>
                  <a:gd name="T52" fmla="*/ 18 w 35"/>
                  <a:gd name="T53" fmla="*/ 4 h 40"/>
                  <a:gd name="T54" fmla="*/ 6 w 35"/>
                  <a:gd name="T55" fmla="*/ 4 h 40"/>
                  <a:gd name="T56" fmla="*/ 6 w 35"/>
                  <a:gd name="T57" fmla="*/ 1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5" h="40">
                    <a:moveTo>
                      <a:pt x="0" y="4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1" y="0"/>
                      <a:pt x="24" y="0"/>
                      <a:pt x="26" y="1"/>
                    </a:cubicBezTo>
                    <a:cubicBezTo>
                      <a:pt x="28" y="2"/>
                      <a:pt x="29" y="3"/>
                      <a:pt x="30" y="5"/>
                    </a:cubicBezTo>
                    <a:cubicBezTo>
                      <a:pt x="31" y="7"/>
                      <a:pt x="32" y="9"/>
                      <a:pt x="32" y="11"/>
                    </a:cubicBezTo>
                    <a:cubicBezTo>
                      <a:pt x="32" y="14"/>
                      <a:pt x="31" y="16"/>
                      <a:pt x="29" y="18"/>
                    </a:cubicBezTo>
                    <a:cubicBezTo>
                      <a:pt x="27" y="20"/>
                      <a:pt x="25" y="21"/>
                      <a:pt x="21" y="22"/>
                    </a:cubicBezTo>
                    <a:cubicBezTo>
                      <a:pt x="22" y="22"/>
                      <a:pt x="23" y="23"/>
                      <a:pt x="24" y="24"/>
                    </a:cubicBezTo>
                    <a:cubicBezTo>
                      <a:pt x="25" y="25"/>
                      <a:pt x="27" y="27"/>
                      <a:pt x="28" y="29"/>
                    </a:cubicBezTo>
                    <a:cubicBezTo>
                      <a:pt x="35" y="40"/>
                      <a:pt x="35" y="40"/>
                      <a:pt x="35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23" y="31"/>
                      <a:pt x="23" y="31"/>
                      <a:pt x="23" y="31"/>
                    </a:cubicBezTo>
                    <a:cubicBezTo>
                      <a:pt x="22" y="29"/>
                      <a:pt x="21" y="27"/>
                      <a:pt x="20" y="26"/>
                    </a:cubicBezTo>
                    <a:cubicBezTo>
                      <a:pt x="19" y="25"/>
                      <a:pt x="18" y="24"/>
                      <a:pt x="17" y="23"/>
                    </a:cubicBezTo>
                    <a:cubicBezTo>
                      <a:pt x="16" y="23"/>
                      <a:pt x="15" y="22"/>
                      <a:pt x="15" y="22"/>
                    </a:cubicBezTo>
                    <a:cubicBezTo>
                      <a:pt x="14" y="22"/>
                      <a:pt x="13" y="22"/>
                      <a:pt x="12" y="22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0" y="40"/>
                      <a:pt x="0" y="40"/>
                      <a:pt x="0" y="40"/>
                    </a:cubicBezTo>
                    <a:close/>
                    <a:moveTo>
                      <a:pt x="6" y="18"/>
                    </a:moveTo>
                    <a:cubicBezTo>
                      <a:pt x="17" y="18"/>
                      <a:pt x="17" y="18"/>
                      <a:pt x="17" y="18"/>
                    </a:cubicBezTo>
                    <a:cubicBezTo>
                      <a:pt x="19" y="18"/>
                      <a:pt x="21" y="17"/>
                      <a:pt x="22" y="17"/>
                    </a:cubicBezTo>
                    <a:cubicBezTo>
                      <a:pt x="24" y="16"/>
                      <a:pt x="25" y="15"/>
                      <a:pt x="26" y="14"/>
                    </a:cubicBezTo>
                    <a:cubicBezTo>
                      <a:pt x="26" y="13"/>
                      <a:pt x="27" y="12"/>
                      <a:pt x="27" y="11"/>
                    </a:cubicBezTo>
                    <a:cubicBezTo>
                      <a:pt x="27" y="9"/>
                      <a:pt x="26" y="7"/>
                      <a:pt x="25" y="6"/>
                    </a:cubicBezTo>
                    <a:cubicBezTo>
                      <a:pt x="23" y="5"/>
                      <a:pt x="21" y="4"/>
                      <a:pt x="18" y="4"/>
                    </a:cubicBezTo>
                    <a:cubicBezTo>
                      <a:pt x="6" y="4"/>
                      <a:pt x="6" y="4"/>
                      <a:pt x="6" y="4"/>
                    </a:cubicBezTo>
                    <a:lnTo>
                      <a:pt x="6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13" name="ísḷíďê"/>
              <p:cNvSpPr/>
              <p:nvPr/>
            </p:nvSpPr>
            <p:spPr bwMode="auto">
              <a:xfrm>
                <a:off x="8012113" y="3695700"/>
                <a:ext cx="106363" cy="136525"/>
              </a:xfrm>
              <a:custGeom>
                <a:avLst/>
                <a:gdLst>
                  <a:gd name="T0" fmla="*/ 0 w 32"/>
                  <a:gd name="T1" fmla="*/ 28 h 41"/>
                  <a:gd name="T2" fmla="*/ 5 w 32"/>
                  <a:gd name="T3" fmla="*/ 27 h 41"/>
                  <a:gd name="T4" fmla="*/ 7 w 32"/>
                  <a:gd name="T5" fmla="*/ 32 h 41"/>
                  <a:gd name="T6" fmla="*/ 11 w 32"/>
                  <a:gd name="T7" fmla="*/ 35 h 41"/>
                  <a:gd name="T8" fmla="*/ 17 w 32"/>
                  <a:gd name="T9" fmla="*/ 37 h 41"/>
                  <a:gd name="T10" fmla="*/ 22 w 32"/>
                  <a:gd name="T11" fmla="*/ 36 h 41"/>
                  <a:gd name="T12" fmla="*/ 26 w 32"/>
                  <a:gd name="T13" fmla="*/ 33 h 41"/>
                  <a:gd name="T14" fmla="*/ 27 w 32"/>
                  <a:gd name="T15" fmla="*/ 30 h 41"/>
                  <a:gd name="T16" fmla="*/ 26 w 32"/>
                  <a:gd name="T17" fmla="*/ 27 h 41"/>
                  <a:gd name="T18" fmla="*/ 22 w 32"/>
                  <a:gd name="T19" fmla="*/ 24 h 41"/>
                  <a:gd name="T20" fmla="*/ 15 w 32"/>
                  <a:gd name="T21" fmla="*/ 22 h 41"/>
                  <a:gd name="T22" fmla="*/ 8 w 32"/>
                  <a:gd name="T23" fmla="*/ 20 h 41"/>
                  <a:gd name="T24" fmla="*/ 3 w 32"/>
                  <a:gd name="T25" fmla="*/ 16 h 41"/>
                  <a:gd name="T26" fmla="*/ 2 w 32"/>
                  <a:gd name="T27" fmla="*/ 11 h 41"/>
                  <a:gd name="T28" fmla="*/ 4 w 32"/>
                  <a:gd name="T29" fmla="*/ 6 h 41"/>
                  <a:gd name="T30" fmla="*/ 9 w 32"/>
                  <a:gd name="T31" fmla="*/ 2 h 41"/>
                  <a:gd name="T32" fmla="*/ 16 w 32"/>
                  <a:gd name="T33" fmla="*/ 0 h 41"/>
                  <a:gd name="T34" fmla="*/ 24 w 32"/>
                  <a:gd name="T35" fmla="*/ 2 h 41"/>
                  <a:gd name="T36" fmla="*/ 29 w 32"/>
                  <a:gd name="T37" fmla="*/ 6 h 41"/>
                  <a:gd name="T38" fmla="*/ 31 w 32"/>
                  <a:gd name="T39" fmla="*/ 12 h 41"/>
                  <a:gd name="T40" fmla="*/ 26 w 32"/>
                  <a:gd name="T41" fmla="*/ 13 h 41"/>
                  <a:gd name="T42" fmla="*/ 23 w 32"/>
                  <a:gd name="T43" fmla="*/ 7 h 41"/>
                  <a:gd name="T44" fmla="*/ 16 w 32"/>
                  <a:gd name="T45" fmla="*/ 5 h 41"/>
                  <a:gd name="T46" fmla="*/ 9 w 32"/>
                  <a:gd name="T47" fmla="*/ 7 h 41"/>
                  <a:gd name="T48" fmla="*/ 7 w 32"/>
                  <a:gd name="T49" fmla="*/ 11 h 41"/>
                  <a:gd name="T50" fmla="*/ 8 w 32"/>
                  <a:gd name="T51" fmla="*/ 14 h 41"/>
                  <a:gd name="T52" fmla="*/ 16 w 32"/>
                  <a:gd name="T53" fmla="*/ 17 h 41"/>
                  <a:gd name="T54" fmla="*/ 25 w 32"/>
                  <a:gd name="T55" fmla="*/ 20 h 41"/>
                  <a:gd name="T56" fmla="*/ 30 w 32"/>
                  <a:gd name="T57" fmla="*/ 24 h 41"/>
                  <a:gd name="T58" fmla="*/ 32 w 32"/>
                  <a:gd name="T59" fmla="*/ 29 h 41"/>
                  <a:gd name="T60" fmla="*/ 30 w 32"/>
                  <a:gd name="T61" fmla="*/ 35 h 41"/>
                  <a:gd name="T62" fmla="*/ 25 w 32"/>
                  <a:gd name="T63" fmla="*/ 40 h 41"/>
                  <a:gd name="T64" fmla="*/ 17 w 32"/>
                  <a:gd name="T65" fmla="*/ 41 h 41"/>
                  <a:gd name="T66" fmla="*/ 8 w 32"/>
                  <a:gd name="T67" fmla="*/ 40 h 41"/>
                  <a:gd name="T68" fmla="*/ 3 w 32"/>
                  <a:gd name="T69" fmla="*/ 35 h 41"/>
                  <a:gd name="T70" fmla="*/ 0 w 32"/>
                  <a:gd name="T71" fmla="*/ 2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2" h="41">
                    <a:moveTo>
                      <a:pt x="0" y="28"/>
                    </a:moveTo>
                    <a:cubicBezTo>
                      <a:pt x="5" y="27"/>
                      <a:pt x="5" y="27"/>
                      <a:pt x="5" y="27"/>
                    </a:cubicBezTo>
                    <a:cubicBezTo>
                      <a:pt x="6" y="29"/>
                      <a:pt x="6" y="31"/>
                      <a:pt x="7" y="32"/>
                    </a:cubicBezTo>
                    <a:cubicBezTo>
                      <a:pt x="8" y="34"/>
                      <a:pt x="9" y="35"/>
                      <a:pt x="11" y="35"/>
                    </a:cubicBezTo>
                    <a:cubicBezTo>
                      <a:pt x="13" y="36"/>
                      <a:pt x="15" y="37"/>
                      <a:pt x="17" y="37"/>
                    </a:cubicBezTo>
                    <a:cubicBezTo>
                      <a:pt x="19" y="37"/>
                      <a:pt x="21" y="36"/>
                      <a:pt x="22" y="36"/>
                    </a:cubicBezTo>
                    <a:cubicBezTo>
                      <a:pt x="24" y="35"/>
                      <a:pt x="25" y="34"/>
                      <a:pt x="26" y="33"/>
                    </a:cubicBezTo>
                    <a:cubicBezTo>
                      <a:pt x="26" y="32"/>
                      <a:pt x="27" y="31"/>
                      <a:pt x="27" y="30"/>
                    </a:cubicBezTo>
                    <a:cubicBezTo>
                      <a:pt x="27" y="29"/>
                      <a:pt x="26" y="28"/>
                      <a:pt x="26" y="27"/>
                    </a:cubicBezTo>
                    <a:cubicBezTo>
                      <a:pt x="25" y="26"/>
                      <a:pt x="24" y="25"/>
                      <a:pt x="22" y="24"/>
                    </a:cubicBezTo>
                    <a:cubicBezTo>
                      <a:pt x="21" y="24"/>
                      <a:pt x="19" y="23"/>
                      <a:pt x="15" y="22"/>
                    </a:cubicBezTo>
                    <a:cubicBezTo>
                      <a:pt x="12" y="21"/>
                      <a:pt x="9" y="21"/>
                      <a:pt x="8" y="20"/>
                    </a:cubicBezTo>
                    <a:cubicBezTo>
                      <a:pt x="6" y="19"/>
                      <a:pt x="4" y="18"/>
                      <a:pt x="3" y="16"/>
                    </a:cubicBezTo>
                    <a:cubicBezTo>
                      <a:pt x="2" y="15"/>
                      <a:pt x="2" y="13"/>
                      <a:pt x="2" y="11"/>
                    </a:cubicBezTo>
                    <a:cubicBezTo>
                      <a:pt x="2" y="9"/>
                      <a:pt x="2" y="7"/>
                      <a:pt x="4" y="6"/>
                    </a:cubicBezTo>
                    <a:cubicBezTo>
                      <a:pt x="5" y="4"/>
                      <a:pt x="6" y="3"/>
                      <a:pt x="9" y="2"/>
                    </a:cubicBezTo>
                    <a:cubicBezTo>
                      <a:pt x="11" y="1"/>
                      <a:pt x="13" y="0"/>
                      <a:pt x="16" y="0"/>
                    </a:cubicBezTo>
                    <a:cubicBezTo>
                      <a:pt x="19" y="0"/>
                      <a:pt x="21" y="1"/>
                      <a:pt x="24" y="2"/>
                    </a:cubicBezTo>
                    <a:cubicBezTo>
                      <a:pt x="26" y="3"/>
                      <a:pt x="28" y="4"/>
                      <a:pt x="29" y="6"/>
                    </a:cubicBezTo>
                    <a:cubicBezTo>
                      <a:pt x="30" y="8"/>
                      <a:pt x="31" y="10"/>
                      <a:pt x="31" y="1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5" y="10"/>
                      <a:pt x="24" y="8"/>
                      <a:pt x="23" y="7"/>
                    </a:cubicBezTo>
                    <a:cubicBezTo>
                      <a:pt x="21" y="6"/>
                      <a:pt x="19" y="5"/>
                      <a:pt x="16" y="5"/>
                    </a:cubicBezTo>
                    <a:cubicBezTo>
                      <a:pt x="13" y="5"/>
                      <a:pt x="11" y="6"/>
                      <a:pt x="9" y="7"/>
                    </a:cubicBezTo>
                    <a:cubicBezTo>
                      <a:pt x="8" y="8"/>
                      <a:pt x="7" y="9"/>
                      <a:pt x="7" y="11"/>
                    </a:cubicBezTo>
                    <a:cubicBezTo>
                      <a:pt x="7" y="12"/>
                      <a:pt x="7" y="14"/>
                      <a:pt x="8" y="14"/>
                    </a:cubicBezTo>
                    <a:cubicBezTo>
                      <a:pt x="9" y="15"/>
                      <a:pt x="12" y="16"/>
                      <a:pt x="16" y="17"/>
                    </a:cubicBezTo>
                    <a:cubicBezTo>
                      <a:pt x="21" y="18"/>
                      <a:pt x="24" y="19"/>
                      <a:pt x="25" y="20"/>
                    </a:cubicBezTo>
                    <a:cubicBezTo>
                      <a:pt x="27" y="21"/>
                      <a:pt x="29" y="22"/>
                      <a:pt x="30" y="24"/>
                    </a:cubicBezTo>
                    <a:cubicBezTo>
                      <a:pt x="31" y="25"/>
                      <a:pt x="32" y="27"/>
                      <a:pt x="32" y="29"/>
                    </a:cubicBezTo>
                    <a:cubicBezTo>
                      <a:pt x="32" y="32"/>
                      <a:pt x="31" y="34"/>
                      <a:pt x="30" y="35"/>
                    </a:cubicBezTo>
                    <a:cubicBezTo>
                      <a:pt x="29" y="37"/>
                      <a:pt x="27" y="39"/>
                      <a:pt x="25" y="40"/>
                    </a:cubicBezTo>
                    <a:cubicBezTo>
                      <a:pt x="23" y="41"/>
                      <a:pt x="20" y="41"/>
                      <a:pt x="17" y="41"/>
                    </a:cubicBezTo>
                    <a:cubicBezTo>
                      <a:pt x="14" y="41"/>
                      <a:pt x="11" y="41"/>
                      <a:pt x="8" y="40"/>
                    </a:cubicBezTo>
                    <a:cubicBezTo>
                      <a:pt x="6" y="39"/>
                      <a:pt x="4" y="37"/>
                      <a:pt x="3" y="35"/>
                    </a:cubicBezTo>
                    <a:cubicBezTo>
                      <a:pt x="1" y="33"/>
                      <a:pt x="0" y="31"/>
                      <a:pt x="0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14" name="ïşḷïḑè"/>
              <p:cNvSpPr/>
              <p:nvPr/>
            </p:nvSpPr>
            <p:spPr bwMode="auto">
              <a:xfrm>
                <a:off x="8286751" y="3700463"/>
                <a:ext cx="15875" cy="1317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15" name="ïŝľiḍê"/>
              <p:cNvSpPr/>
              <p:nvPr/>
            </p:nvSpPr>
            <p:spPr bwMode="auto">
              <a:xfrm>
                <a:off x="8464551" y="3700463"/>
                <a:ext cx="106363" cy="131763"/>
              </a:xfrm>
              <a:custGeom>
                <a:avLst/>
                <a:gdLst>
                  <a:gd name="T0" fmla="*/ 27 w 67"/>
                  <a:gd name="T1" fmla="*/ 83 h 83"/>
                  <a:gd name="T2" fmla="*/ 27 w 67"/>
                  <a:gd name="T3" fmla="*/ 10 h 83"/>
                  <a:gd name="T4" fmla="*/ 0 w 67"/>
                  <a:gd name="T5" fmla="*/ 10 h 83"/>
                  <a:gd name="T6" fmla="*/ 0 w 67"/>
                  <a:gd name="T7" fmla="*/ 0 h 83"/>
                  <a:gd name="T8" fmla="*/ 67 w 67"/>
                  <a:gd name="T9" fmla="*/ 0 h 83"/>
                  <a:gd name="T10" fmla="*/ 67 w 67"/>
                  <a:gd name="T11" fmla="*/ 10 h 83"/>
                  <a:gd name="T12" fmla="*/ 40 w 67"/>
                  <a:gd name="T13" fmla="*/ 10 h 83"/>
                  <a:gd name="T14" fmla="*/ 40 w 67"/>
                  <a:gd name="T15" fmla="*/ 83 h 83"/>
                  <a:gd name="T16" fmla="*/ 27 w 67"/>
                  <a:gd name="T17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" h="83">
                    <a:moveTo>
                      <a:pt x="27" y="83"/>
                    </a:moveTo>
                    <a:lnTo>
                      <a:pt x="27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67" y="0"/>
                    </a:lnTo>
                    <a:lnTo>
                      <a:pt x="67" y="10"/>
                    </a:lnTo>
                    <a:lnTo>
                      <a:pt x="40" y="10"/>
                    </a:lnTo>
                    <a:lnTo>
                      <a:pt x="40" y="83"/>
                    </a:lnTo>
                    <a:lnTo>
                      <a:pt x="27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  <p:sp>
            <p:nvSpPr>
              <p:cNvPr id="216" name="iṥḻïdê"/>
              <p:cNvSpPr/>
              <p:nvPr/>
            </p:nvSpPr>
            <p:spPr bwMode="auto">
              <a:xfrm>
                <a:off x="8715376" y="3700463"/>
                <a:ext cx="119063" cy="131763"/>
              </a:xfrm>
              <a:custGeom>
                <a:avLst/>
                <a:gdLst>
                  <a:gd name="T0" fmla="*/ 15 w 36"/>
                  <a:gd name="T1" fmla="*/ 40 h 40"/>
                  <a:gd name="T2" fmla="*/ 15 w 36"/>
                  <a:gd name="T3" fmla="*/ 23 h 40"/>
                  <a:gd name="T4" fmla="*/ 0 w 36"/>
                  <a:gd name="T5" fmla="*/ 0 h 40"/>
                  <a:gd name="T6" fmla="*/ 6 w 36"/>
                  <a:gd name="T7" fmla="*/ 0 h 40"/>
                  <a:gd name="T8" fmla="*/ 14 w 36"/>
                  <a:gd name="T9" fmla="*/ 12 h 40"/>
                  <a:gd name="T10" fmla="*/ 18 w 36"/>
                  <a:gd name="T11" fmla="*/ 19 h 40"/>
                  <a:gd name="T12" fmla="*/ 23 w 36"/>
                  <a:gd name="T13" fmla="*/ 12 h 40"/>
                  <a:gd name="T14" fmla="*/ 30 w 36"/>
                  <a:gd name="T15" fmla="*/ 0 h 40"/>
                  <a:gd name="T16" fmla="*/ 36 w 36"/>
                  <a:gd name="T17" fmla="*/ 0 h 40"/>
                  <a:gd name="T18" fmla="*/ 21 w 36"/>
                  <a:gd name="T19" fmla="*/ 23 h 40"/>
                  <a:gd name="T20" fmla="*/ 21 w 36"/>
                  <a:gd name="T21" fmla="*/ 40 h 40"/>
                  <a:gd name="T22" fmla="*/ 15 w 36"/>
                  <a:gd name="T23" fmla="*/ 4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15" y="40"/>
                    </a:moveTo>
                    <a:cubicBezTo>
                      <a:pt x="15" y="23"/>
                      <a:pt x="15" y="23"/>
                      <a:pt x="15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6" y="14"/>
                      <a:pt x="17" y="16"/>
                      <a:pt x="18" y="19"/>
                    </a:cubicBezTo>
                    <a:cubicBezTo>
                      <a:pt x="19" y="17"/>
                      <a:pt x="21" y="14"/>
                      <a:pt x="23" y="12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40"/>
                      <a:pt x="21" y="40"/>
                      <a:pt x="21" y="40"/>
                    </a:cubicBezTo>
                    <a:lnTo>
                      <a:pt x="15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微软雅黑 Light" panose="020B0502040204020203" pitchFamily="34" charset="-122"/>
                </a:endParaRPr>
              </a:p>
            </p:txBody>
          </p:sp>
        </p:grpSp>
      </p:grpSp>
      <p:sp>
        <p:nvSpPr>
          <p:cNvPr id="238" name="矩形 237"/>
          <p:cNvSpPr/>
          <p:nvPr userDrawn="1"/>
        </p:nvSpPr>
        <p:spPr>
          <a:xfrm flipV="1">
            <a:off x="0" y="6806339"/>
            <a:ext cx="12192000" cy="6507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latin typeface="微软雅黑 Light" panose="020B0502040204020203" pitchFamily="34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3"/>
          </p:nvPr>
        </p:nvSpPr>
        <p:spPr>
          <a:xfrm>
            <a:off x="8765175" y="6583682"/>
            <a:ext cx="2743200" cy="149924"/>
          </a:xfrm>
        </p:spPr>
        <p:txBody>
          <a:bodyPr lIns="0" tIns="0" rIns="0" bIns="0"/>
          <a:lstStyle>
            <a:lvl1pPr>
              <a:defRPr sz="1400" b="1">
                <a:solidFill>
                  <a:schemeClr val="accent1"/>
                </a:solidFill>
                <a:latin typeface="+mn-lt"/>
              </a:defRPr>
            </a:lvl1pPr>
          </a:lstStyle>
          <a:p>
            <a:fld id="{E16B16C1-6D5E-46C9-B419-8AFAA0B89E27}" type="slidenum">
              <a:rPr lang="zh-CN" altLang="en-US" smtClean="0"/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图片 10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98" t="238" r="19837"/>
          <a:stretch>
            <a:fillRect/>
          </a:stretch>
        </p:blipFill>
        <p:spPr>
          <a:xfrm>
            <a:off x="7004816" y="0"/>
            <a:ext cx="5187184" cy="7002684"/>
          </a:xfrm>
          <a:custGeom>
            <a:avLst/>
            <a:gdLst>
              <a:gd name="connsiteX0" fmla="*/ 0 w 5187184"/>
              <a:gd name="connsiteY0" fmla="*/ 0 h 7002684"/>
              <a:gd name="connsiteX1" fmla="*/ 3890388 w 5187184"/>
              <a:gd name="connsiteY1" fmla="*/ 0 h 7002684"/>
              <a:gd name="connsiteX2" fmla="*/ 4149780 w 5187184"/>
              <a:gd name="connsiteY2" fmla="*/ 1400714 h 7002684"/>
              <a:gd name="connsiteX3" fmla="*/ 5187184 w 5187184"/>
              <a:gd name="connsiteY3" fmla="*/ 7002684 h 7002684"/>
              <a:gd name="connsiteX4" fmla="*/ 1296796 w 5187184"/>
              <a:gd name="connsiteY4" fmla="*/ 7002684 h 7002684"/>
              <a:gd name="connsiteX5" fmla="*/ 1037445 w 5187184"/>
              <a:gd name="connsiteY5" fmla="*/ 5602192 h 7002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87184" h="7002684">
                <a:moveTo>
                  <a:pt x="0" y="0"/>
                </a:moveTo>
                <a:lnTo>
                  <a:pt x="3890388" y="0"/>
                </a:lnTo>
                <a:lnTo>
                  <a:pt x="4149780" y="1400714"/>
                </a:lnTo>
                <a:lnTo>
                  <a:pt x="5187184" y="7002684"/>
                </a:lnTo>
                <a:lnTo>
                  <a:pt x="1296796" y="7002684"/>
                </a:lnTo>
                <a:lnTo>
                  <a:pt x="1037445" y="5602192"/>
                </a:lnTo>
                <a:close/>
              </a:path>
            </a:pathLst>
          </a:custGeom>
        </p:spPr>
      </p:pic>
      <p:cxnSp>
        <p:nvCxnSpPr>
          <p:cNvPr id="53" name="直接连接符 52"/>
          <p:cNvCxnSpPr/>
          <p:nvPr userDrawn="1"/>
        </p:nvCxnSpPr>
        <p:spPr>
          <a:xfrm flipV="1">
            <a:off x="751661" y="2058446"/>
            <a:ext cx="0" cy="1232128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平行四边形 101"/>
          <p:cNvSpPr/>
          <p:nvPr userDrawn="1"/>
        </p:nvSpPr>
        <p:spPr>
          <a:xfrm flipH="1">
            <a:off x="7004816" y="0"/>
            <a:ext cx="5187184" cy="7002684"/>
          </a:xfrm>
          <a:prstGeom prst="parallelogram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latin typeface="微软雅黑 Light" panose="020B0502040204020203" pitchFamily="34" charset="-122"/>
            </a:endParaRPr>
          </a:p>
        </p:txBody>
      </p:sp>
      <p:grpSp>
        <p:nvGrpSpPr>
          <p:cNvPr id="3" name="组合 2"/>
          <p:cNvGrpSpPr/>
          <p:nvPr userDrawn="1"/>
        </p:nvGrpSpPr>
        <p:grpSpPr>
          <a:xfrm>
            <a:off x="7046099" y="1352453"/>
            <a:ext cx="4466907" cy="1055243"/>
            <a:chOff x="6957679" y="1357480"/>
            <a:chExt cx="4466907" cy="1055243"/>
          </a:xfrm>
        </p:grpSpPr>
        <p:sp>
          <p:nvSpPr>
            <p:cNvPr id="62" name="平行四边形 61"/>
            <p:cNvSpPr/>
            <p:nvPr userDrawn="1"/>
          </p:nvSpPr>
          <p:spPr>
            <a:xfrm flipH="1">
              <a:off x="6957679" y="1357480"/>
              <a:ext cx="4466907" cy="1055243"/>
            </a:xfrm>
            <a:prstGeom prst="parallelogram">
              <a:avLst>
                <a:gd name="adj" fmla="val 19051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latin typeface="微软雅黑 Light" panose="020B0502040204020203" pitchFamily="34" charset="-122"/>
              </a:endParaRPr>
            </a:p>
          </p:txBody>
        </p:sp>
        <p:grpSp>
          <p:nvGrpSpPr>
            <p:cNvPr id="54" name="81ebc1f8-0063-4175-a0e9-d76839507c2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 userDrawn="1">
              <p:custDataLst>
                <p:tags r:id="rId3"/>
              </p:custDataLst>
            </p:nvPr>
          </p:nvGrpSpPr>
          <p:grpSpPr>
            <a:xfrm>
              <a:off x="7239288" y="1526358"/>
              <a:ext cx="3949906" cy="733268"/>
              <a:chOff x="3497261" y="2746242"/>
              <a:chExt cx="7298696" cy="1354943"/>
            </a:xfrm>
            <a:solidFill>
              <a:schemeClr val="bg1"/>
            </a:solidFill>
          </p:grpSpPr>
          <p:grpSp>
            <p:nvGrpSpPr>
              <p:cNvPr id="55" name="ïşļíḓê"/>
              <p:cNvGrpSpPr/>
              <p:nvPr/>
            </p:nvGrpSpPr>
            <p:grpSpPr>
              <a:xfrm>
                <a:off x="3497261" y="2746242"/>
                <a:ext cx="7298696" cy="1095599"/>
                <a:chOff x="4535488" y="3019425"/>
                <a:chExt cx="4378326" cy="657226"/>
              </a:xfrm>
              <a:grpFill/>
            </p:grpSpPr>
            <p:sp>
              <p:nvSpPr>
                <p:cNvPr id="79" name="îṥļiďe"/>
                <p:cNvSpPr/>
                <p:nvPr/>
              </p:nvSpPr>
              <p:spPr bwMode="auto">
                <a:xfrm>
                  <a:off x="4535488" y="3192463"/>
                  <a:ext cx="290513" cy="484188"/>
                </a:xfrm>
                <a:custGeom>
                  <a:avLst/>
                  <a:gdLst>
                    <a:gd name="T0" fmla="*/ 88 w 88"/>
                    <a:gd name="T1" fmla="*/ 31 h 146"/>
                    <a:gd name="T2" fmla="*/ 71 w 88"/>
                    <a:gd name="T3" fmla="*/ 93 h 146"/>
                    <a:gd name="T4" fmla="*/ 61 w 88"/>
                    <a:gd name="T5" fmla="*/ 100 h 146"/>
                    <a:gd name="T6" fmla="*/ 46 w 88"/>
                    <a:gd name="T7" fmla="*/ 114 h 146"/>
                    <a:gd name="T8" fmla="*/ 10 w 88"/>
                    <a:gd name="T9" fmla="*/ 128 h 146"/>
                    <a:gd name="T10" fmla="*/ 3 w 88"/>
                    <a:gd name="T11" fmla="*/ 118 h 146"/>
                    <a:gd name="T12" fmla="*/ 12 w 88"/>
                    <a:gd name="T13" fmla="*/ 113 h 146"/>
                    <a:gd name="T14" fmla="*/ 46 w 88"/>
                    <a:gd name="T15" fmla="*/ 92 h 146"/>
                    <a:gd name="T16" fmla="*/ 39 w 88"/>
                    <a:gd name="T17" fmla="*/ 67 h 146"/>
                    <a:gd name="T18" fmla="*/ 24 w 88"/>
                    <a:gd name="T19" fmla="*/ 55 h 146"/>
                    <a:gd name="T20" fmla="*/ 32 w 88"/>
                    <a:gd name="T21" fmla="*/ 51 h 146"/>
                    <a:gd name="T22" fmla="*/ 49 w 88"/>
                    <a:gd name="T23" fmla="*/ 30 h 146"/>
                    <a:gd name="T24" fmla="*/ 56 w 88"/>
                    <a:gd name="T25" fmla="*/ 7 h 146"/>
                    <a:gd name="T26" fmla="*/ 88 w 88"/>
                    <a:gd name="T27" fmla="*/ 31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146">
                      <a:moveTo>
                        <a:pt x="88" y="31"/>
                      </a:moveTo>
                      <a:cubicBezTo>
                        <a:pt x="71" y="93"/>
                        <a:pt x="71" y="93"/>
                        <a:pt x="71" y="93"/>
                      </a:cubicBezTo>
                      <a:cubicBezTo>
                        <a:pt x="71" y="93"/>
                        <a:pt x="68" y="99"/>
                        <a:pt x="61" y="100"/>
                      </a:cubicBezTo>
                      <a:cubicBezTo>
                        <a:pt x="61" y="100"/>
                        <a:pt x="48" y="106"/>
                        <a:pt x="46" y="114"/>
                      </a:cubicBezTo>
                      <a:cubicBezTo>
                        <a:pt x="46" y="114"/>
                        <a:pt x="19" y="146"/>
                        <a:pt x="10" y="128"/>
                      </a:cubicBezTo>
                      <a:cubicBezTo>
                        <a:pt x="10" y="128"/>
                        <a:pt x="9" y="118"/>
                        <a:pt x="3" y="118"/>
                      </a:cubicBezTo>
                      <a:cubicBezTo>
                        <a:pt x="3" y="118"/>
                        <a:pt x="0" y="115"/>
                        <a:pt x="12" y="113"/>
                      </a:cubicBezTo>
                      <a:cubicBezTo>
                        <a:pt x="12" y="113"/>
                        <a:pt x="32" y="116"/>
                        <a:pt x="46" y="92"/>
                      </a:cubicBezTo>
                      <a:cubicBezTo>
                        <a:pt x="46" y="92"/>
                        <a:pt x="57" y="72"/>
                        <a:pt x="39" y="67"/>
                      </a:cubicBezTo>
                      <a:cubicBezTo>
                        <a:pt x="39" y="67"/>
                        <a:pt x="22" y="66"/>
                        <a:pt x="24" y="55"/>
                      </a:cubicBezTo>
                      <a:cubicBezTo>
                        <a:pt x="24" y="55"/>
                        <a:pt x="24" y="52"/>
                        <a:pt x="32" y="51"/>
                      </a:cubicBezTo>
                      <a:cubicBezTo>
                        <a:pt x="32" y="51"/>
                        <a:pt x="59" y="46"/>
                        <a:pt x="49" y="30"/>
                      </a:cubicBezTo>
                      <a:cubicBezTo>
                        <a:pt x="49" y="30"/>
                        <a:pt x="33" y="10"/>
                        <a:pt x="56" y="7"/>
                      </a:cubicBezTo>
                      <a:cubicBezTo>
                        <a:pt x="56" y="7"/>
                        <a:pt x="85" y="0"/>
                        <a:pt x="88" y="3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80" name="íŝļíḍê"/>
                <p:cNvSpPr/>
                <p:nvPr/>
              </p:nvSpPr>
              <p:spPr bwMode="auto">
                <a:xfrm>
                  <a:off x="4899026" y="3148013"/>
                  <a:ext cx="214313" cy="409575"/>
                </a:xfrm>
                <a:custGeom>
                  <a:avLst/>
                  <a:gdLst>
                    <a:gd name="T0" fmla="*/ 24 w 65"/>
                    <a:gd name="T1" fmla="*/ 0 h 123"/>
                    <a:gd name="T2" fmla="*/ 5 w 65"/>
                    <a:gd name="T3" fmla="*/ 21 h 123"/>
                    <a:gd name="T4" fmla="*/ 8 w 65"/>
                    <a:gd name="T5" fmla="*/ 43 h 123"/>
                    <a:gd name="T6" fmla="*/ 3 w 65"/>
                    <a:gd name="T7" fmla="*/ 65 h 123"/>
                    <a:gd name="T8" fmla="*/ 2 w 65"/>
                    <a:gd name="T9" fmla="*/ 73 h 123"/>
                    <a:gd name="T10" fmla="*/ 8 w 65"/>
                    <a:gd name="T11" fmla="*/ 106 h 123"/>
                    <a:gd name="T12" fmla="*/ 42 w 65"/>
                    <a:gd name="T13" fmla="*/ 119 h 123"/>
                    <a:gd name="T14" fmla="*/ 63 w 65"/>
                    <a:gd name="T15" fmla="*/ 103 h 123"/>
                    <a:gd name="T16" fmla="*/ 48 w 65"/>
                    <a:gd name="T17" fmla="*/ 97 h 123"/>
                    <a:gd name="T18" fmla="*/ 21 w 65"/>
                    <a:gd name="T19" fmla="*/ 91 h 123"/>
                    <a:gd name="T20" fmla="*/ 25 w 65"/>
                    <a:gd name="T21" fmla="*/ 57 h 123"/>
                    <a:gd name="T22" fmla="*/ 42 w 65"/>
                    <a:gd name="T23" fmla="*/ 50 h 123"/>
                    <a:gd name="T24" fmla="*/ 58 w 65"/>
                    <a:gd name="T25" fmla="*/ 34 h 123"/>
                    <a:gd name="T26" fmla="*/ 44 w 65"/>
                    <a:gd name="T27" fmla="*/ 32 h 123"/>
                    <a:gd name="T28" fmla="*/ 28 w 65"/>
                    <a:gd name="T29" fmla="*/ 31 h 123"/>
                    <a:gd name="T30" fmla="*/ 33 w 65"/>
                    <a:gd name="T31" fmla="*/ 19 h 123"/>
                    <a:gd name="T32" fmla="*/ 24 w 65"/>
                    <a:gd name="T33" fmla="*/ 0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23">
                      <a:moveTo>
                        <a:pt x="24" y="0"/>
                      </a:moveTo>
                      <a:cubicBezTo>
                        <a:pt x="24" y="0"/>
                        <a:pt x="2" y="1"/>
                        <a:pt x="5" y="21"/>
                      </a:cubicBezTo>
                      <a:cubicBezTo>
                        <a:pt x="5" y="21"/>
                        <a:pt x="12" y="38"/>
                        <a:pt x="8" y="43"/>
                      </a:cubicBezTo>
                      <a:cubicBezTo>
                        <a:pt x="8" y="43"/>
                        <a:pt x="2" y="56"/>
                        <a:pt x="3" y="65"/>
                      </a:cubicBezTo>
                      <a:cubicBezTo>
                        <a:pt x="3" y="65"/>
                        <a:pt x="5" y="66"/>
                        <a:pt x="2" y="73"/>
                      </a:cubicBezTo>
                      <a:cubicBezTo>
                        <a:pt x="2" y="73"/>
                        <a:pt x="0" y="100"/>
                        <a:pt x="8" y="106"/>
                      </a:cubicBezTo>
                      <a:cubicBezTo>
                        <a:pt x="8" y="106"/>
                        <a:pt x="17" y="117"/>
                        <a:pt x="42" y="119"/>
                      </a:cubicBezTo>
                      <a:cubicBezTo>
                        <a:pt x="42" y="119"/>
                        <a:pt x="65" y="123"/>
                        <a:pt x="63" y="103"/>
                      </a:cubicBezTo>
                      <a:cubicBezTo>
                        <a:pt x="63" y="103"/>
                        <a:pt x="58" y="95"/>
                        <a:pt x="48" y="97"/>
                      </a:cubicBezTo>
                      <a:cubicBezTo>
                        <a:pt x="48" y="97"/>
                        <a:pt x="21" y="107"/>
                        <a:pt x="21" y="91"/>
                      </a:cubicBezTo>
                      <a:cubicBezTo>
                        <a:pt x="21" y="91"/>
                        <a:pt x="18" y="70"/>
                        <a:pt x="25" y="57"/>
                      </a:cubicBezTo>
                      <a:cubicBezTo>
                        <a:pt x="25" y="57"/>
                        <a:pt x="28" y="50"/>
                        <a:pt x="42" y="50"/>
                      </a:cubicBezTo>
                      <a:cubicBezTo>
                        <a:pt x="42" y="50"/>
                        <a:pt x="62" y="50"/>
                        <a:pt x="58" y="34"/>
                      </a:cubicBezTo>
                      <a:cubicBezTo>
                        <a:pt x="58" y="34"/>
                        <a:pt x="55" y="27"/>
                        <a:pt x="44" y="32"/>
                      </a:cubicBezTo>
                      <a:cubicBezTo>
                        <a:pt x="44" y="32"/>
                        <a:pt x="31" y="42"/>
                        <a:pt x="28" y="31"/>
                      </a:cubicBezTo>
                      <a:cubicBezTo>
                        <a:pt x="28" y="31"/>
                        <a:pt x="27" y="24"/>
                        <a:pt x="33" y="19"/>
                      </a:cubicBezTo>
                      <a:cubicBezTo>
                        <a:pt x="33" y="19"/>
                        <a:pt x="46" y="4"/>
                        <a:pt x="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81" name="íşḷiḋe"/>
                <p:cNvSpPr/>
                <p:nvPr/>
              </p:nvSpPr>
              <p:spPr bwMode="auto">
                <a:xfrm>
                  <a:off x="5218113" y="3122613"/>
                  <a:ext cx="406400" cy="222250"/>
                </a:xfrm>
                <a:custGeom>
                  <a:avLst/>
                  <a:gdLst>
                    <a:gd name="T0" fmla="*/ 43 w 123"/>
                    <a:gd name="T1" fmla="*/ 10 h 67"/>
                    <a:gd name="T2" fmla="*/ 43 w 123"/>
                    <a:gd name="T3" fmla="*/ 19 h 67"/>
                    <a:gd name="T4" fmla="*/ 53 w 123"/>
                    <a:gd name="T5" fmla="*/ 30 h 67"/>
                    <a:gd name="T6" fmla="*/ 39 w 123"/>
                    <a:gd name="T7" fmla="*/ 37 h 67"/>
                    <a:gd name="T8" fmla="*/ 39 w 123"/>
                    <a:gd name="T9" fmla="*/ 37 h 67"/>
                    <a:gd name="T10" fmla="*/ 15 w 123"/>
                    <a:gd name="T11" fmla="*/ 43 h 67"/>
                    <a:gd name="T12" fmla="*/ 0 w 123"/>
                    <a:gd name="T13" fmla="*/ 52 h 67"/>
                    <a:gd name="T14" fmla="*/ 15 w 123"/>
                    <a:gd name="T15" fmla="*/ 62 h 67"/>
                    <a:gd name="T16" fmla="*/ 29 w 123"/>
                    <a:gd name="T17" fmla="*/ 52 h 67"/>
                    <a:gd name="T18" fmla="*/ 44 w 123"/>
                    <a:gd name="T19" fmla="*/ 46 h 67"/>
                    <a:gd name="T20" fmla="*/ 112 w 123"/>
                    <a:gd name="T21" fmla="*/ 36 h 67"/>
                    <a:gd name="T22" fmla="*/ 123 w 123"/>
                    <a:gd name="T23" fmla="*/ 31 h 67"/>
                    <a:gd name="T24" fmla="*/ 116 w 123"/>
                    <a:gd name="T25" fmla="*/ 25 h 67"/>
                    <a:gd name="T26" fmla="*/ 84 w 123"/>
                    <a:gd name="T27" fmla="*/ 25 h 67"/>
                    <a:gd name="T28" fmla="*/ 80 w 123"/>
                    <a:gd name="T29" fmla="*/ 19 h 67"/>
                    <a:gd name="T30" fmla="*/ 72 w 123"/>
                    <a:gd name="T31" fmla="*/ 5 h 67"/>
                    <a:gd name="T32" fmla="*/ 67 w 123"/>
                    <a:gd name="T33" fmla="*/ 5 h 67"/>
                    <a:gd name="T34" fmla="*/ 59 w 123"/>
                    <a:gd name="T35" fmla="*/ 3 h 67"/>
                    <a:gd name="T36" fmla="*/ 43 w 123"/>
                    <a:gd name="T37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23" h="67">
                      <a:moveTo>
                        <a:pt x="43" y="10"/>
                      </a:moveTo>
                      <a:cubicBezTo>
                        <a:pt x="43" y="10"/>
                        <a:pt x="35" y="13"/>
                        <a:pt x="43" y="19"/>
                      </a:cubicBezTo>
                      <a:cubicBezTo>
                        <a:pt x="43" y="19"/>
                        <a:pt x="57" y="23"/>
                        <a:pt x="53" y="30"/>
                      </a:cubicBezTo>
                      <a:cubicBezTo>
                        <a:pt x="53" y="30"/>
                        <a:pt x="50" y="34"/>
                        <a:pt x="39" y="37"/>
                      </a:cubicBezTo>
                      <a:cubicBezTo>
                        <a:pt x="39" y="37"/>
                        <a:pt x="39" y="37"/>
                        <a:pt x="39" y="37"/>
                      </a:cubicBezTo>
                      <a:cubicBezTo>
                        <a:pt x="27" y="40"/>
                        <a:pt x="15" y="43"/>
                        <a:pt x="15" y="43"/>
                      </a:cubicBezTo>
                      <a:cubicBezTo>
                        <a:pt x="15" y="43"/>
                        <a:pt x="4" y="38"/>
                        <a:pt x="0" y="52"/>
                      </a:cubicBezTo>
                      <a:cubicBezTo>
                        <a:pt x="0" y="52"/>
                        <a:pt x="1" y="67"/>
                        <a:pt x="15" y="62"/>
                      </a:cubicBezTo>
                      <a:cubicBezTo>
                        <a:pt x="15" y="62"/>
                        <a:pt x="17" y="52"/>
                        <a:pt x="29" y="52"/>
                      </a:cubicBezTo>
                      <a:cubicBezTo>
                        <a:pt x="29" y="52"/>
                        <a:pt x="36" y="53"/>
                        <a:pt x="44" y="46"/>
                      </a:cubicBezTo>
                      <a:cubicBezTo>
                        <a:pt x="44" y="46"/>
                        <a:pt x="72" y="32"/>
                        <a:pt x="112" y="36"/>
                      </a:cubicBezTo>
                      <a:cubicBezTo>
                        <a:pt x="112" y="36"/>
                        <a:pt x="122" y="39"/>
                        <a:pt x="123" y="31"/>
                      </a:cubicBezTo>
                      <a:cubicBezTo>
                        <a:pt x="123" y="31"/>
                        <a:pt x="123" y="26"/>
                        <a:pt x="116" y="25"/>
                      </a:cubicBezTo>
                      <a:cubicBezTo>
                        <a:pt x="84" y="25"/>
                        <a:pt x="84" y="25"/>
                        <a:pt x="84" y="25"/>
                      </a:cubicBezTo>
                      <a:cubicBezTo>
                        <a:pt x="84" y="25"/>
                        <a:pt x="77" y="25"/>
                        <a:pt x="80" y="19"/>
                      </a:cubicBezTo>
                      <a:cubicBezTo>
                        <a:pt x="80" y="19"/>
                        <a:pt x="85" y="9"/>
                        <a:pt x="72" y="5"/>
                      </a:cubicBezTo>
                      <a:cubicBezTo>
                        <a:pt x="72" y="5"/>
                        <a:pt x="70" y="4"/>
                        <a:pt x="67" y="5"/>
                      </a:cubicBezTo>
                      <a:cubicBezTo>
                        <a:pt x="67" y="5"/>
                        <a:pt x="61" y="6"/>
                        <a:pt x="59" y="3"/>
                      </a:cubicBezTo>
                      <a:cubicBezTo>
                        <a:pt x="59" y="3"/>
                        <a:pt x="56" y="0"/>
                        <a:pt x="43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82" name="iṩ1îdê"/>
                <p:cNvSpPr/>
                <p:nvPr/>
              </p:nvSpPr>
              <p:spPr bwMode="auto">
                <a:xfrm>
                  <a:off x="5316538" y="3297238"/>
                  <a:ext cx="271463" cy="333375"/>
                </a:xfrm>
                <a:custGeom>
                  <a:avLst/>
                  <a:gdLst>
                    <a:gd name="T0" fmla="*/ 5 w 82"/>
                    <a:gd name="T1" fmla="*/ 17 h 100"/>
                    <a:gd name="T2" fmla="*/ 8 w 82"/>
                    <a:gd name="T3" fmla="*/ 49 h 100"/>
                    <a:gd name="T4" fmla="*/ 20 w 82"/>
                    <a:gd name="T5" fmla="*/ 54 h 100"/>
                    <a:gd name="T6" fmla="*/ 27 w 82"/>
                    <a:gd name="T7" fmla="*/ 69 h 100"/>
                    <a:gd name="T8" fmla="*/ 27 w 82"/>
                    <a:gd name="T9" fmla="*/ 75 h 100"/>
                    <a:gd name="T10" fmla="*/ 14 w 82"/>
                    <a:gd name="T11" fmla="*/ 77 h 100"/>
                    <a:gd name="T12" fmla="*/ 14 w 82"/>
                    <a:gd name="T13" fmla="*/ 81 h 100"/>
                    <a:gd name="T14" fmla="*/ 27 w 82"/>
                    <a:gd name="T15" fmla="*/ 94 h 100"/>
                    <a:gd name="T16" fmla="*/ 27 w 82"/>
                    <a:gd name="T17" fmla="*/ 99 h 100"/>
                    <a:gd name="T18" fmla="*/ 43 w 82"/>
                    <a:gd name="T19" fmla="*/ 88 h 100"/>
                    <a:gd name="T20" fmla="*/ 42 w 82"/>
                    <a:gd name="T21" fmla="*/ 46 h 100"/>
                    <a:gd name="T22" fmla="*/ 52 w 82"/>
                    <a:gd name="T23" fmla="*/ 27 h 100"/>
                    <a:gd name="T24" fmla="*/ 73 w 82"/>
                    <a:gd name="T25" fmla="*/ 12 h 100"/>
                    <a:gd name="T26" fmla="*/ 67 w 82"/>
                    <a:gd name="T27" fmla="*/ 0 h 100"/>
                    <a:gd name="T28" fmla="*/ 23 w 82"/>
                    <a:gd name="T29" fmla="*/ 9 h 100"/>
                    <a:gd name="T30" fmla="*/ 13 w 82"/>
                    <a:gd name="T31" fmla="*/ 14 h 100"/>
                    <a:gd name="T32" fmla="*/ 5 w 82"/>
                    <a:gd name="T33" fmla="*/ 17 h 100"/>
                    <a:gd name="T34" fmla="*/ 35 w 82"/>
                    <a:gd name="T35" fmla="*/ 19 h 100"/>
                    <a:gd name="T36" fmla="*/ 36 w 82"/>
                    <a:gd name="T37" fmla="*/ 20 h 100"/>
                    <a:gd name="T38" fmla="*/ 24 w 82"/>
                    <a:gd name="T39" fmla="*/ 37 h 100"/>
                    <a:gd name="T40" fmla="*/ 19 w 82"/>
                    <a:gd name="T41" fmla="*/ 25 h 100"/>
                    <a:gd name="T42" fmla="*/ 35 w 82"/>
                    <a:gd name="T43" fmla="*/ 19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82" h="100">
                      <a:moveTo>
                        <a:pt x="5" y="17"/>
                      </a:moveTo>
                      <a:cubicBezTo>
                        <a:pt x="5" y="17"/>
                        <a:pt x="0" y="35"/>
                        <a:pt x="8" y="49"/>
                      </a:cubicBezTo>
                      <a:cubicBezTo>
                        <a:pt x="8" y="49"/>
                        <a:pt x="12" y="53"/>
                        <a:pt x="20" y="54"/>
                      </a:cubicBezTo>
                      <a:cubicBezTo>
                        <a:pt x="20" y="54"/>
                        <a:pt x="26" y="52"/>
                        <a:pt x="27" y="69"/>
                      </a:cubicBezTo>
                      <a:cubicBezTo>
                        <a:pt x="27" y="75"/>
                        <a:pt x="27" y="75"/>
                        <a:pt x="27" y="75"/>
                      </a:cubicBezTo>
                      <a:cubicBezTo>
                        <a:pt x="27" y="75"/>
                        <a:pt x="29" y="89"/>
                        <a:pt x="14" y="77"/>
                      </a:cubicBezTo>
                      <a:cubicBezTo>
                        <a:pt x="14" y="77"/>
                        <a:pt x="11" y="76"/>
                        <a:pt x="14" y="81"/>
                      </a:cubicBezTo>
                      <a:cubicBezTo>
                        <a:pt x="27" y="94"/>
                        <a:pt x="27" y="94"/>
                        <a:pt x="27" y="94"/>
                      </a:cubicBezTo>
                      <a:cubicBezTo>
                        <a:pt x="27" y="94"/>
                        <a:pt x="29" y="97"/>
                        <a:pt x="27" y="99"/>
                      </a:cubicBezTo>
                      <a:cubicBezTo>
                        <a:pt x="27" y="99"/>
                        <a:pt x="39" y="100"/>
                        <a:pt x="43" y="88"/>
                      </a:cubicBezTo>
                      <a:cubicBezTo>
                        <a:pt x="43" y="88"/>
                        <a:pt x="47" y="65"/>
                        <a:pt x="42" y="46"/>
                      </a:cubicBezTo>
                      <a:cubicBezTo>
                        <a:pt x="42" y="46"/>
                        <a:pt x="56" y="41"/>
                        <a:pt x="52" y="27"/>
                      </a:cubicBezTo>
                      <a:cubicBezTo>
                        <a:pt x="52" y="27"/>
                        <a:pt x="71" y="13"/>
                        <a:pt x="73" y="12"/>
                      </a:cubicBezTo>
                      <a:cubicBezTo>
                        <a:pt x="73" y="12"/>
                        <a:pt x="82" y="1"/>
                        <a:pt x="67" y="0"/>
                      </a:cubicBezTo>
                      <a:cubicBezTo>
                        <a:pt x="67" y="0"/>
                        <a:pt x="42" y="0"/>
                        <a:pt x="23" y="9"/>
                      </a:cubicBezTo>
                      <a:cubicBezTo>
                        <a:pt x="23" y="9"/>
                        <a:pt x="16" y="14"/>
                        <a:pt x="13" y="14"/>
                      </a:cubicBezTo>
                      <a:cubicBezTo>
                        <a:pt x="13" y="14"/>
                        <a:pt x="6" y="15"/>
                        <a:pt x="5" y="17"/>
                      </a:cubicBezTo>
                      <a:close/>
                      <a:moveTo>
                        <a:pt x="35" y="19"/>
                      </a:moveTo>
                      <a:cubicBezTo>
                        <a:pt x="36" y="20"/>
                        <a:pt x="36" y="20"/>
                        <a:pt x="36" y="20"/>
                      </a:cubicBezTo>
                      <a:cubicBezTo>
                        <a:pt x="43" y="26"/>
                        <a:pt x="24" y="37"/>
                        <a:pt x="24" y="37"/>
                      </a:cubicBezTo>
                      <a:cubicBezTo>
                        <a:pt x="18" y="35"/>
                        <a:pt x="19" y="25"/>
                        <a:pt x="19" y="25"/>
                      </a:cubicBezTo>
                      <a:cubicBezTo>
                        <a:pt x="20" y="18"/>
                        <a:pt x="35" y="19"/>
                        <a:pt x="35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83" name="isļïḍe"/>
                <p:cNvSpPr/>
                <p:nvPr/>
              </p:nvSpPr>
              <p:spPr bwMode="auto">
                <a:xfrm>
                  <a:off x="5227638" y="3540125"/>
                  <a:ext cx="85725" cy="103188"/>
                </a:xfrm>
                <a:custGeom>
                  <a:avLst/>
                  <a:gdLst>
                    <a:gd name="T0" fmla="*/ 4 w 26"/>
                    <a:gd name="T1" fmla="*/ 5 h 31"/>
                    <a:gd name="T2" fmla="*/ 2 w 26"/>
                    <a:gd name="T3" fmla="*/ 23 h 31"/>
                    <a:gd name="T4" fmla="*/ 11 w 26"/>
                    <a:gd name="T5" fmla="*/ 28 h 31"/>
                    <a:gd name="T6" fmla="*/ 17 w 26"/>
                    <a:gd name="T7" fmla="*/ 19 h 31"/>
                    <a:gd name="T8" fmla="*/ 25 w 26"/>
                    <a:gd name="T9" fmla="*/ 9 h 31"/>
                    <a:gd name="T10" fmla="*/ 23 w 26"/>
                    <a:gd name="T11" fmla="*/ 7 h 31"/>
                    <a:gd name="T12" fmla="*/ 12 w 26"/>
                    <a:gd name="T13" fmla="*/ 3 h 31"/>
                    <a:gd name="T14" fmla="*/ 4 w 26"/>
                    <a:gd name="T15" fmla="*/ 5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6" h="31">
                      <a:moveTo>
                        <a:pt x="4" y="5"/>
                      </a:moveTo>
                      <a:cubicBezTo>
                        <a:pt x="4" y="5"/>
                        <a:pt x="0" y="15"/>
                        <a:pt x="2" y="23"/>
                      </a:cubicBezTo>
                      <a:cubicBezTo>
                        <a:pt x="2" y="23"/>
                        <a:pt x="4" y="31"/>
                        <a:pt x="11" y="28"/>
                      </a:cubicBezTo>
                      <a:cubicBezTo>
                        <a:pt x="11" y="28"/>
                        <a:pt x="14" y="26"/>
                        <a:pt x="17" y="19"/>
                      </a:cubicBezTo>
                      <a:cubicBezTo>
                        <a:pt x="17" y="19"/>
                        <a:pt x="20" y="10"/>
                        <a:pt x="25" y="9"/>
                      </a:cubicBezTo>
                      <a:cubicBezTo>
                        <a:pt x="25" y="9"/>
                        <a:pt x="26" y="6"/>
                        <a:pt x="23" y="7"/>
                      </a:cubicBezTo>
                      <a:cubicBezTo>
                        <a:pt x="23" y="7"/>
                        <a:pt x="16" y="8"/>
                        <a:pt x="12" y="3"/>
                      </a:cubicBezTo>
                      <a:cubicBezTo>
                        <a:pt x="12" y="3"/>
                        <a:pt x="6" y="0"/>
                        <a:pt x="4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84" name="íṣḷíḋê"/>
                <p:cNvSpPr/>
                <p:nvPr/>
              </p:nvSpPr>
              <p:spPr bwMode="auto">
                <a:xfrm>
                  <a:off x="5502276" y="3421063"/>
                  <a:ext cx="134938" cy="158750"/>
                </a:xfrm>
                <a:custGeom>
                  <a:avLst/>
                  <a:gdLst>
                    <a:gd name="T0" fmla="*/ 0 w 41"/>
                    <a:gd name="T1" fmla="*/ 18 h 48"/>
                    <a:gd name="T2" fmla="*/ 35 w 41"/>
                    <a:gd name="T3" fmla="*/ 19 h 48"/>
                    <a:gd name="T4" fmla="*/ 29 w 41"/>
                    <a:gd name="T5" fmla="*/ 41 h 48"/>
                    <a:gd name="T6" fmla="*/ 14 w 41"/>
                    <a:gd name="T7" fmla="*/ 37 h 48"/>
                    <a:gd name="T8" fmla="*/ 0 w 41"/>
                    <a:gd name="T9" fmla="*/ 1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48">
                      <a:moveTo>
                        <a:pt x="0" y="18"/>
                      </a:moveTo>
                      <a:cubicBezTo>
                        <a:pt x="0" y="18"/>
                        <a:pt x="14" y="0"/>
                        <a:pt x="35" y="19"/>
                      </a:cubicBezTo>
                      <a:cubicBezTo>
                        <a:pt x="35" y="19"/>
                        <a:pt x="41" y="28"/>
                        <a:pt x="29" y="41"/>
                      </a:cubicBezTo>
                      <a:cubicBezTo>
                        <a:pt x="29" y="41"/>
                        <a:pt x="21" y="48"/>
                        <a:pt x="14" y="37"/>
                      </a:cubicBezTo>
                      <a:lnTo>
                        <a:pt x="0" y="1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85" name="iṧľïdé"/>
                <p:cNvSpPr/>
                <p:nvPr/>
              </p:nvSpPr>
              <p:spPr bwMode="auto">
                <a:xfrm>
                  <a:off x="5707063" y="3151188"/>
                  <a:ext cx="257175" cy="455613"/>
                </a:xfrm>
                <a:custGeom>
                  <a:avLst/>
                  <a:gdLst>
                    <a:gd name="T0" fmla="*/ 48 w 78"/>
                    <a:gd name="T1" fmla="*/ 1 h 137"/>
                    <a:gd name="T2" fmla="*/ 40 w 78"/>
                    <a:gd name="T3" fmla="*/ 15 h 137"/>
                    <a:gd name="T4" fmla="*/ 34 w 78"/>
                    <a:gd name="T5" fmla="*/ 27 h 137"/>
                    <a:gd name="T6" fmla="*/ 26 w 78"/>
                    <a:gd name="T7" fmla="*/ 38 h 137"/>
                    <a:gd name="T8" fmla="*/ 33 w 78"/>
                    <a:gd name="T9" fmla="*/ 64 h 137"/>
                    <a:gd name="T10" fmla="*/ 31 w 78"/>
                    <a:gd name="T11" fmla="*/ 81 h 137"/>
                    <a:gd name="T12" fmla="*/ 20 w 78"/>
                    <a:gd name="T13" fmla="*/ 87 h 137"/>
                    <a:gd name="T14" fmla="*/ 2 w 78"/>
                    <a:gd name="T15" fmla="*/ 102 h 137"/>
                    <a:gd name="T16" fmla="*/ 9 w 78"/>
                    <a:gd name="T17" fmla="*/ 109 h 137"/>
                    <a:gd name="T18" fmla="*/ 19 w 78"/>
                    <a:gd name="T19" fmla="*/ 102 h 137"/>
                    <a:gd name="T20" fmla="*/ 27 w 78"/>
                    <a:gd name="T21" fmla="*/ 107 h 137"/>
                    <a:gd name="T22" fmla="*/ 32 w 78"/>
                    <a:gd name="T23" fmla="*/ 129 h 137"/>
                    <a:gd name="T24" fmla="*/ 35 w 78"/>
                    <a:gd name="T25" fmla="*/ 123 h 137"/>
                    <a:gd name="T26" fmla="*/ 41 w 78"/>
                    <a:gd name="T27" fmla="*/ 100 h 137"/>
                    <a:gd name="T28" fmla="*/ 55 w 78"/>
                    <a:gd name="T29" fmla="*/ 88 h 137"/>
                    <a:gd name="T30" fmla="*/ 60 w 78"/>
                    <a:gd name="T31" fmla="*/ 88 h 137"/>
                    <a:gd name="T32" fmla="*/ 60 w 78"/>
                    <a:gd name="T33" fmla="*/ 105 h 137"/>
                    <a:gd name="T34" fmla="*/ 57 w 78"/>
                    <a:gd name="T35" fmla="*/ 109 h 137"/>
                    <a:gd name="T36" fmla="*/ 53 w 78"/>
                    <a:gd name="T37" fmla="*/ 102 h 137"/>
                    <a:gd name="T38" fmla="*/ 49 w 78"/>
                    <a:gd name="T39" fmla="*/ 107 h 137"/>
                    <a:gd name="T40" fmla="*/ 53 w 78"/>
                    <a:gd name="T41" fmla="*/ 114 h 137"/>
                    <a:gd name="T42" fmla="*/ 55 w 78"/>
                    <a:gd name="T43" fmla="*/ 126 h 137"/>
                    <a:gd name="T44" fmla="*/ 64 w 78"/>
                    <a:gd name="T45" fmla="*/ 135 h 137"/>
                    <a:gd name="T46" fmla="*/ 71 w 78"/>
                    <a:gd name="T47" fmla="*/ 122 h 137"/>
                    <a:gd name="T48" fmla="*/ 70 w 78"/>
                    <a:gd name="T49" fmla="*/ 98 h 137"/>
                    <a:gd name="T50" fmla="*/ 71 w 78"/>
                    <a:gd name="T51" fmla="*/ 84 h 137"/>
                    <a:gd name="T52" fmla="*/ 70 w 78"/>
                    <a:gd name="T53" fmla="*/ 70 h 137"/>
                    <a:gd name="T54" fmla="*/ 72 w 78"/>
                    <a:gd name="T55" fmla="*/ 55 h 137"/>
                    <a:gd name="T56" fmla="*/ 59 w 78"/>
                    <a:gd name="T57" fmla="*/ 30 h 137"/>
                    <a:gd name="T58" fmla="*/ 42 w 78"/>
                    <a:gd name="T59" fmla="*/ 48 h 137"/>
                    <a:gd name="T60" fmla="*/ 37 w 78"/>
                    <a:gd name="T61" fmla="*/ 39 h 137"/>
                    <a:gd name="T62" fmla="*/ 39 w 78"/>
                    <a:gd name="T63" fmla="*/ 30 h 137"/>
                    <a:gd name="T64" fmla="*/ 72 w 78"/>
                    <a:gd name="T65" fmla="*/ 8 h 137"/>
                    <a:gd name="T66" fmla="*/ 63 w 78"/>
                    <a:gd name="T67" fmla="*/ 1 h 137"/>
                    <a:gd name="T68" fmla="*/ 48 w 78"/>
                    <a:gd name="T69" fmla="*/ 1 h 137"/>
                    <a:gd name="T70" fmla="*/ 60 w 78"/>
                    <a:gd name="T71" fmla="*/ 64 h 137"/>
                    <a:gd name="T72" fmla="*/ 54 w 78"/>
                    <a:gd name="T73" fmla="*/ 62 h 137"/>
                    <a:gd name="T74" fmla="*/ 47 w 78"/>
                    <a:gd name="T75" fmla="*/ 65 h 137"/>
                    <a:gd name="T76" fmla="*/ 43 w 78"/>
                    <a:gd name="T77" fmla="*/ 72 h 137"/>
                    <a:gd name="T78" fmla="*/ 53 w 78"/>
                    <a:gd name="T79" fmla="*/ 45 h 137"/>
                    <a:gd name="T80" fmla="*/ 60 w 78"/>
                    <a:gd name="T81" fmla="*/ 6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78" h="137">
                      <a:moveTo>
                        <a:pt x="48" y="1"/>
                      </a:moveTo>
                      <a:cubicBezTo>
                        <a:pt x="48" y="1"/>
                        <a:pt x="41" y="1"/>
                        <a:pt x="40" y="15"/>
                      </a:cubicBezTo>
                      <a:cubicBezTo>
                        <a:pt x="40" y="15"/>
                        <a:pt x="39" y="25"/>
                        <a:pt x="34" y="27"/>
                      </a:cubicBezTo>
                      <a:cubicBezTo>
                        <a:pt x="34" y="27"/>
                        <a:pt x="21" y="29"/>
                        <a:pt x="26" y="38"/>
                      </a:cubicBezTo>
                      <a:cubicBezTo>
                        <a:pt x="26" y="38"/>
                        <a:pt x="37" y="50"/>
                        <a:pt x="33" y="64"/>
                      </a:cubicBezTo>
                      <a:cubicBezTo>
                        <a:pt x="33" y="64"/>
                        <a:pt x="30" y="71"/>
                        <a:pt x="31" y="81"/>
                      </a:cubicBezTo>
                      <a:cubicBezTo>
                        <a:pt x="31" y="81"/>
                        <a:pt x="34" y="87"/>
                        <a:pt x="20" y="87"/>
                      </a:cubicBezTo>
                      <a:cubicBezTo>
                        <a:pt x="20" y="87"/>
                        <a:pt x="6" y="84"/>
                        <a:pt x="2" y="102"/>
                      </a:cubicBezTo>
                      <a:cubicBezTo>
                        <a:pt x="2" y="102"/>
                        <a:pt x="0" y="110"/>
                        <a:pt x="9" y="109"/>
                      </a:cubicBezTo>
                      <a:cubicBezTo>
                        <a:pt x="9" y="109"/>
                        <a:pt x="17" y="106"/>
                        <a:pt x="19" y="102"/>
                      </a:cubicBezTo>
                      <a:cubicBezTo>
                        <a:pt x="19" y="102"/>
                        <a:pt x="26" y="98"/>
                        <a:pt x="27" y="107"/>
                      </a:cubicBezTo>
                      <a:cubicBezTo>
                        <a:pt x="27" y="107"/>
                        <a:pt x="23" y="123"/>
                        <a:pt x="32" y="129"/>
                      </a:cubicBezTo>
                      <a:cubicBezTo>
                        <a:pt x="32" y="129"/>
                        <a:pt x="34" y="129"/>
                        <a:pt x="35" y="123"/>
                      </a:cubicBezTo>
                      <a:cubicBezTo>
                        <a:pt x="41" y="100"/>
                        <a:pt x="41" y="100"/>
                        <a:pt x="41" y="100"/>
                      </a:cubicBezTo>
                      <a:cubicBezTo>
                        <a:pt x="41" y="100"/>
                        <a:pt x="53" y="92"/>
                        <a:pt x="55" y="88"/>
                      </a:cubicBezTo>
                      <a:cubicBezTo>
                        <a:pt x="55" y="88"/>
                        <a:pt x="59" y="84"/>
                        <a:pt x="60" y="88"/>
                      </a:cubicBezTo>
                      <a:cubicBezTo>
                        <a:pt x="60" y="105"/>
                        <a:pt x="60" y="105"/>
                        <a:pt x="60" y="105"/>
                      </a:cubicBezTo>
                      <a:cubicBezTo>
                        <a:pt x="60" y="105"/>
                        <a:pt x="60" y="111"/>
                        <a:pt x="57" y="109"/>
                      </a:cubicBezTo>
                      <a:cubicBezTo>
                        <a:pt x="53" y="102"/>
                        <a:pt x="53" y="102"/>
                        <a:pt x="53" y="102"/>
                      </a:cubicBezTo>
                      <a:cubicBezTo>
                        <a:pt x="53" y="102"/>
                        <a:pt x="49" y="98"/>
                        <a:pt x="49" y="107"/>
                      </a:cubicBezTo>
                      <a:cubicBezTo>
                        <a:pt x="49" y="107"/>
                        <a:pt x="51" y="113"/>
                        <a:pt x="53" y="114"/>
                      </a:cubicBezTo>
                      <a:cubicBezTo>
                        <a:pt x="53" y="114"/>
                        <a:pt x="56" y="122"/>
                        <a:pt x="55" y="126"/>
                      </a:cubicBezTo>
                      <a:cubicBezTo>
                        <a:pt x="55" y="126"/>
                        <a:pt x="56" y="137"/>
                        <a:pt x="64" y="135"/>
                      </a:cubicBezTo>
                      <a:cubicBezTo>
                        <a:pt x="64" y="135"/>
                        <a:pt x="71" y="132"/>
                        <a:pt x="71" y="122"/>
                      </a:cubicBezTo>
                      <a:cubicBezTo>
                        <a:pt x="71" y="122"/>
                        <a:pt x="72" y="101"/>
                        <a:pt x="70" y="98"/>
                      </a:cubicBezTo>
                      <a:cubicBezTo>
                        <a:pt x="70" y="98"/>
                        <a:pt x="69" y="89"/>
                        <a:pt x="71" y="84"/>
                      </a:cubicBezTo>
                      <a:cubicBezTo>
                        <a:pt x="71" y="84"/>
                        <a:pt x="73" y="73"/>
                        <a:pt x="70" y="70"/>
                      </a:cubicBezTo>
                      <a:cubicBezTo>
                        <a:pt x="70" y="70"/>
                        <a:pt x="70" y="63"/>
                        <a:pt x="72" y="55"/>
                      </a:cubicBezTo>
                      <a:cubicBezTo>
                        <a:pt x="72" y="55"/>
                        <a:pt x="78" y="34"/>
                        <a:pt x="59" y="30"/>
                      </a:cubicBezTo>
                      <a:cubicBezTo>
                        <a:pt x="59" y="30"/>
                        <a:pt x="48" y="30"/>
                        <a:pt x="42" y="48"/>
                      </a:cubicBezTo>
                      <a:cubicBezTo>
                        <a:pt x="37" y="39"/>
                        <a:pt x="37" y="39"/>
                        <a:pt x="37" y="39"/>
                      </a:cubicBezTo>
                      <a:cubicBezTo>
                        <a:pt x="37" y="39"/>
                        <a:pt x="30" y="32"/>
                        <a:pt x="39" y="30"/>
                      </a:cubicBezTo>
                      <a:cubicBezTo>
                        <a:pt x="39" y="30"/>
                        <a:pt x="76" y="28"/>
                        <a:pt x="72" y="8"/>
                      </a:cubicBezTo>
                      <a:cubicBezTo>
                        <a:pt x="72" y="8"/>
                        <a:pt x="70" y="0"/>
                        <a:pt x="63" y="1"/>
                      </a:cubicBezTo>
                      <a:cubicBezTo>
                        <a:pt x="63" y="1"/>
                        <a:pt x="51" y="5"/>
                        <a:pt x="48" y="1"/>
                      </a:cubicBezTo>
                      <a:close/>
                      <a:moveTo>
                        <a:pt x="60" y="64"/>
                      </a:moveTo>
                      <a:cubicBezTo>
                        <a:pt x="60" y="68"/>
                        <a:pt x="54" y="62"/>
                        <a:pt x="54" y="62"/>
                      </a:cubicBezTo>
                      <a:cubicBezTo>
                        <a:pt x="47" y="53"/>
                        <a:pt x="47" y="65"/>
                        <a:pt x="47" y="65"/>
                      </a:cubicBezTo>
                      <a:cubicBezTo>
                        <a:pt x="46" y="71"/>
                        <a:pt x="43" y="72"/>
                        <a:pt x="43" y="72"/>
                      </a:cubicBezTo>
                      <a:cubicBezTo>
                        <a:pt x="42" y="43"/>
                        <a:pt x="53" y="45"/>
                        <a:pt x="53" y="45"/>
                      </a:cubicBezTo>
                      <a:cubicBezTo>
                        <a:pt x="57" y="46"/>
                        <a:pt x="60" y="64"/>
                        <a:pt x="60" y="6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86" name="ïṡḷïḓé"/>
                <p:cNvSpPr/>
                <p:nvPr/>
              </p:nvSpPr>
              <p:spPr bwMode="auto">
                <a:xfrm>
                  <a:off x="5973763" y="3162300"/>
                  <a:ext cx="238125" cy="171450"/>
                </a:xfrm>
                <a:custGeom>
                  <a:avLst/>
                  <a:gdLst>
                    <a:gd name="T0" fmla="*/ 13 w 72"/>
                    <a:gd name="T1" fmla="*/ 18 h 52"/>
                    <a:gd name="T2" fmla="*/ 31 w 72"/>
                    <a:gd name="T3" fmla="*/ 5 h 52"/>
                    <a:gd name="T4" fmla="*/ 53 w 72"/>
                    <a:gd name="T5" fmla="*/ 13 h 52"/>
                    <a:gd name="T6" fmla="*/ 48 w 72"/>
                    <a:gd name="T7" fmla="*/ 22 h 52"/>
                    <a:gd name="T8" fmla="*/ 50 w 72"/>
                    <a:gd name="T9" fmla="*/ 27 h 52"/>
                    <a:gd name="T10" fmla="*/ 67 w 72"/>
                    <a:gd name="T11" fmla="*/ 23 h 52"/>
                    <a:gd name="T12" fmla="*/ 68 w 72"/>
                    <a:gd name="T13" fmla="*/ 28 h 52"/>
                    <a:gd name="T14" fmla="*/ 43 w 72"/>
                    <a:gd name="T15" fmla="*/ 35 h 52"/>
                    <a:gd name="T16" fmla="*/ 29 w 72"/>
                    <a:gd name="T17" fmla="*/ 39 h 52"/>
                    <a:gd name="T18" fmla="*/ 5 w 72"/>
                    <a:gd name="T19" fmla="*/ 49 h 52"/>
                    <a:gd name="T20" fmla="*/ 8 w 72"/>
                    <a:gd name="T21" fmla="*/ 40 h 52"/>
                    <a:gd name="T22" fmla="*/ 25 w 72"/>
                    <a:gd name="T23" fmla="*/ 29 h 52"/>
                    <a:gd name="T24" fmla="*/ 17 w 72"/>
                    <a:gd name="T25" fmla="*/ 22 h 52"/>
                    <a:gd name="T26" fmla="*/ 13 w 72"/>
                    <a:gd name="T27" fmla="*/ 18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72" h="52">
                      <a:moveTo>
                        <a:pt x="13" y="18"/>
                      </a:moveTo>
                      <a:cubicBezTo>
                        <a:pt x="13" y="18"/>
                        <a:pt x="19" y="6"/>
                        <a:pt x="31" y="5"/>
                      </a:cubicBezTo>
                      <a:cubicBezTo>
                        <a:pt x="31" y="5"/>
                        <a:pt x="48" y="0"/>
                        <a:pt x="53" y="13"/>
                      </a:cubicBezTo>
                      <a:cubicBezTo>
                        <a:pt x="53" y="13"/>
                        <a:pt x="54" y="18"/>
                        <a:pt x="48" y="22"/>
                      </a:cubicBezTo>
                      <a:cubicBezTo>
                        <a:pt x="48" y="22"/>
                        <a:pt x="43" y="28"/>
                        <a:pt x="50" y="27"/>
                      </a:cubicBezTo>
                      <a:cubicBezTo>
                        <a:pt x="50" y="27"/>
                        <a:pt x="60" y="28"/>
                        <a:pt x="67" y="23"/>
                      </a:cubicBezTo>
                      <a:cubicBezTo>
                        <a:pt x="67" y="23"/>
                        <a:pt x="72" y="23"/>
                        <a:pt x="68" y="28"/>
                      </a:cubicBezTo>
                      <a:cubicBezTo>
                        <a:pt x="68" y="28"/>
                        <a:pt x="60" y="38"/>
                        <a:pt x="43" y="35"/>
                      </a:cubicBezTo>
                      <a:cubicBezTo>
                        <a:pt x="43" y="35"/>
                        <a:pt x="37" y="31"/>
                        <a:pt x="29" y="39"/>
                      </a:cubicBezTo>
                      <a:cubicBezTo>
                        <a:pt x="29" y="39"/>
                        <a:pt x="12" y="52"/>
                        <a:pt x="5" y="49"/>
                      </a:cubicBezTo>
                      <a:cubicBezTo>
                        <a:pt x="5" y="49"/>
                        <a:pt x="0" y="42"/>
                        <a:pt x="8" y="40"/>
                      </a:cubicBezTo>
                      <a:cubicBezTo>
                        <a:pt x="8" y="40"/>
                        <a:pt x="25" y="38"/>
                        <a:pt x="25" y="29"/>
                      </a:cubicBezTo>
                      <a:cubicBezTo>
                        <a:pt x="25" y="29"/>
                        <a:pt x="23" y="24"/>
                        <a:pt x="17" y="22"/>
                      </a:cubicBezTo>
                      <a:lnTo>
                        <a:pt x="13" y="1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87" name="îṥ1ïḋè"/>
                <p:cNvSpPr/>
                <p:nvPr/>
              </p:nvSpPr>
              <p:spPr bwMode="auto">
                <a:xfrm>
                  <a:off x="5954713" y="3290888"/>
                  <a:ext cx="328613" cy="279400"/>
                </a:xfrm>
                <a:custGeom>
                  <a:avLst/>
                  <a:gdLst>
                    <a:gd name="T0" fmla="*/ 21 w 100"/>
                    <a:gd name="T1" fmla="*/ 22 h 84"/>
                    <a:gd name="T2" fmla="*/ 45 w 100"/>
                    <a:gd name="T3" fmla="*/ 10 h 84"/>
                    <a:gd name="T4" fmla="*/ 60 w 100"/>
                    <a:gd name="T5" fmla="*/ 12 h 84"/>
                    <a:gd name="T6" fmla="*/ 55 w 100"/>
                    <a:gd name="T7" fmla="*/ 20 h 84"/>
                    <a:gd name="T8" fmla="*/ 56 w 100"/>
                    <a:gd name="T9" fmla="*/ 54 h 84"/>
                    <a:gd name="T10" fmla="*/ 81 w 100"/>
                    <a:gd name="T11" fmla="*/ 58 h 84"/>
                    <a:gd name="T12" fmla="*/ 83 w 100"/>
                    <a:gd name="T13" fmla="*/ 43 h 84"/>
                    <a:gd name="T14" fmla="*/ 91 w 100"/>
                    <a:gd name="T15" fmla="*/ 60 h 84"/>
                    <a:gd name="T16" fmla="*/ 85 w 100"/>
                    <a:gd name="T17" fmla="*/ 83 h 84"/>
                    <a:gd name="T18" fmla="*/ 75 w 100"/>
                    <a:gd name="T19" fmla="*/ 84 h 84"/>
                    <a:gd name="T20" fmla="*/ 42 w 100"/>
                    <a:gd name="T21" fmla="*/ 55 h 84"/>
                    <a:gd name="T22" fmla="*/ 40 w 100"/>
                    <a:gd name="T23" fmla="*/ 38 h 84"/>
                    <a:gd name="T24" fmla="*/ 33 w 100"/>
                    <a:gd name="T25" fmla="*/ 29 h 84"/>
                    <a:gd name="T26" fmla="*/ 28 w 100"/>
                    <a:gd name="T27" fmla="*/ 38 h 84"/>
                    <a:gd name="T28" fmla="*/ 6 w 100"/>
                    <a:gd name="T29" fmla="*/ 78 h 84"/>
                    <a:gd name="T30" fmla="*/ 3 w 100"/>
                    <a:gd name="T31" fmla="*/ 71 h 84"/>
                    <a:gd name="T32" fmla="*/ 7 w 100"/>
                    <a:gd name="T33" fmla="*/ 59 h 84"/>
                    <a:gd name="T34" fmla="*/ 10 w 100"/>
                    <a:gd name="T35" fmla="*/ 51 h 84"/>
                    <a:gd name="T36" fmla="*/ 21 w 100"/>
                    <a:gd name="T37" fmla="*/ 2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00" h="84">
                      <a:moveTo>
                        <a:pt x="21" y="22"/>
                      </a:moveTo>
                      <a:cubicBezTo>
                        <a:pt x="21" y="22"/>
                        <a:pt x="40" y="19"/>
                        <a:pt x="45" y="10"/>
                      </a:cubicBezTo>
                      <a:cubicBezTo>
                        <a:pt x="45" y="10"/>
                        <a:pt x="54" y="0"/>
                        <a:pt x="60" y="12"/>
                      </a:cubicBezTo>
                      <a:cubicBezTo>
                        <a:pt x="60" y="12"/>
                        <a:pt x="62" y="14"/>
                        <a:pt x="55" y="20"/>
                      </a:cubicBezTo>
                      <a:cubicBezTo>
                        <a:pt x="55" y="20"/>
                        <a:pt x="45" y="40"/>
                        <a:pt x="56" y="54"/>
                      </a:cubicBezTo>
                      <a:cubicBezTo>
                        <a:pt x="56" y="54"/>
                        <a:pt x="76" y="77"/>
                        <a:pt x="81" y="58"/>
                      </a:cubicBezTo>
                      <a:cubicBezTo>
                        <a:pt x="83" y="43"/>
                        <a:pt x="83" y="43"/>
                        <a:pt x="83" y="43"/>
                      </a:cubicBezTo>
                      <a:cubicBezTo>
                        <a:pt x="83" y="43"/>
                        <a:pt x="86" y="43"/>
                        <a:pt x="91" y="60"/>
                      </a:cubicBezTo>
                      <a:cubicBezTo>
                        <a:pt x="91" y="60"/>
                        <a:pt x="100" y="82"/>
                        <a:pt x="85" y="83"/>
                      </a:cubicBezTo>
                      <a:cubicBezTo>
                        <a:pt x="85" y="83"/>
                        <a:pt x="80" y="81"/>
                        <a:pt x="75" y="84"/>
                      </a:cubicBezTo>
                      <a:cubicBezTo>
                        <a:pt x="75" y="84"/>
                        <a:pt x="46" y="79"/>
                        <a:pt x="42" y="55"/>
                      </a:cubicBezTo>
                      <a:cubicBezTo>
                        <a:pt x="40" y="38"/>
                        <a:pt x="40" y="38"/>
                        <a:pt x="40" y="38"/>
                      </a:cubicBezTo>
                      <a:cubicBezTo>
                        <a:pt x="40" y="38"/>
                        <a:pt x="42" y="28"/>
                        <a:pt x="33" y="29"/>
                      </a:cubicBezTo>
                      <a:cubicBezTo>
                        <a:pt x="33" y="29"/>
                        <a:pt x="28" y="31"/>
                        <a:pt x="28" y="38"/>
                      </a:cubicBezTo>
                      <a:cubicBezTo>
                        <a:pt x="28" y="38"/>
                        <a:pt x="21" y="75"/>
                        <a:pt x="6" y="78"/>
                      </a:cubicBezTo>
                      <a:cubicBezTo>
                        <a:pt x="6" y="78"/>
                        <a:pt x="0" y="76"/>
                        <a:pt x="3" y="71"/>
                      </a:cubicBezTo>
                      <a:cubicBezTo>
                        <a:pt x="3" y="71"/>
                        <a:pt x="7" y="66"/>
                        <a:pt x="7" y="59"/>
                      </a:cubicBezTo>
                      <a:cubicBezTo>
                        <a:pt x="7" y="59"/>
                        <a:pt x="7" y="55"/>
                        <a:pt x="10" y="51"/>
                      </a:cubicBezTo>
                      <a:cubicBezTo>
                        <a:pt x="10" y="51"/>
                        <a:pt x="23" y="29"/>
                        <a:pt x="21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88" name="ïsľîdé"/>
                <p:cNvSpPr/>
                <p:nvPr/>
              </p:nvSpPr>
              <p:spPr bwMode="auto">
                <a:xfrm>
                  <a:off x="6310313" y="3105150"/>
                  <a:ext cx="471488" cy="511175"/>
                </a:xfrm>
                <a:custGeom>
                  <a:avLst/>
                  <a:gdLst>
                    <a:gd name="T0" fmla="*/ 38 w 143"/>
                    <a:gd name="T1" fmla="*/ 18 h 154"/>
                    <a:gd name="T2" fmla="*/ 51 w 143"/>
                    <a:gd name="T3" fmla="*/ 9 h 154"/>
                    <a:gd name="T4" fmla="*/ 78 w 143"/>
                    <a:gd name="T5" fmla="*/ 11 h 154"/>
                    <a:gd name="T6" fmla="*/ 83 w 143"/>
                    <a:gd name="T7" fmla="*/ 26 h 154"/>
                    <a:gd name="T8" fmla="*/ 82 w 143"/>
                    <a:gd name="T9" fmla="*/ 33 h 154"/>
                    <a:gd name="T10" fmla="*/ 115 w 143"/>
                    <a:gd name="T11" fmla="*/ 23 h 154"/>
                    <a:gd name="T12" fmla="*/ 124 w 143"/>
                    <a:gd name="T13" fmla="*/ 25 h 154"/>
                    <a:gd name="T14" fmla="*/ 132 w 143"/>
                    <a:gd name="T15" fmla="*/ 44 h 154"/>
                    <a:gd name="T16" fmla="*/ 122 w 143"/>
                    <a:gd name="T17" fmla="*/ 46 h 154"/>
                    <a:gd name="T18" fmla="*/ 98 w 143"/>
                    <a:gd name="T19" fmla="*/ 51 h 154"/>
                    <a:gd name="T20" fmla="*/ 97 w 143"/>
                    <a:gd name="T21" fmla="*/ 57 h 154"/>
                    <a:gd name="T22" fmla="*/ 94 w 143"/>
                    <a:gd name="T23" fmla="*/ 66 h 154"/>
                    <a:gd name="T24" fmla="*/ 76 w 143"/>
                    <a:gd name="T25" fmla="*/ 78 h 154"/>
                    <a:gd name="T26" fmla="*/ 71 w 143"/>
                    <a:gd name="T27" fmla="*/ 84 h 154"/>
                    <a:gd name="T28" fmla="*/ 71 w 143"/>
                    <a:gd name="T29" fmla="*/ 89 h 154"/>
                    <a:gd name="T30" fmla="*/ 86 w 143"/>
                    <a:gd name="T31" fmla="*/ 83 h 154"/>
                    <a:gd name="T32" fmla="*/ 92 w 143"/>
                    <a:gd name="T33" fmla="*/ 92 h 154"/>
                    <a:gd name="T34" fmla="*/ 79 w 143"/>
                    <a:gd name="T35" fmla="*/ 103 h 154"/>
                    <a:gd name="T36" fmla="*/ 77 w 143"/>
                    <a:gd name="T37" fmla="*/ 110 h 154"/>
                    <a:gd name="T38" fmla="*/ 80 w 143"/>
                    <a:gd name="T39" fmla="*/ 117 h 154"/>
                    <a:gd name="T40" fmla="*/ 105 w 143"/>
                    <a:gd name="T41" fmla="*/ 110 h 154"/>
                    <a:gd name="T42" fmla="*/ 113 w 143"/>
                    <a:gd name="T43" fmla="*/ 112 h 154"/>
                    <a:gd name="T44" fmla="*/ 119 w 143"/>
                    <a:gd name="T45" fmla="*/ 125 h 154"/>
                    <a:gd name="T46" fmla="*/ 105 w 143"/>
                    <a:gd name="T47" fmla="*/ 130 h 154"/>
                    <a:gd name="T48" fmla="*/ 41 w 143"/>
                    <a:gd name="T49" fmla="*/ 148 h 154"/>
                    <a:gd name="T50" fmla="*/ 28 w 143"/>
                    <a:gd name="T51" fmla="*/ 145 h 154"/>
                    <a:gd name="T52" fmla="*/ 36 w 143"/>
                    <a:gd name="T53" fmla="*/ 131 h 154"/>
                    <a:gd name="T54" fmla="*/ 61 w 143"/>
                    <a:gd name="T55" fmla="*/ 118 h 154"/>
                    <a:gd name="T56" fmla="*/ 56 w 143"/>
                    <a:gd name="T57" fmla="*/ 113 h 154"/>
                    <a:gd name="T58" fmla="*/ 48 w 143"/>
                    <a:gd name="T59" fmla="*/ 98 h 154"/>
                    <a:gd name="T60" fmla="*/ 75 w 143"/>
                    <a:gd name="T61" fmla="*/ 67 h 154"/>
                    <a:gd name="T62" fmla="*/ 83 w 143"/>
                    <a:gd name="T63" fmla="*/ 50 h 154"/>
                    <a:gd name="T64" fmla="*/ 100 w 143"/>
                    <a:gd name="T65" fmla="*/ 42 h 154"/>
                    <a:gd name="T66" fmla="*/ 93 w 143"/>
                    <a:gd name="T67" fmla="*/ 38 h 154"/>
                    <a:gd name="T68" fmla="*/ 58 w 143"/>
                    <a:gd name="T69" fmla="*/ 54 h 154"/>
                    <a:gd name="T70" fmla="*/ 40 w 143"/>
                    <a:gd name="T71" fmla="*/ 62 h 154"/>
                    <a:gd name="T72" fmla="*/ 30 w 143"/>
                    <a:gd name="T73" fmla="*/ 70 h 154"/>
                    <a:gd name="T74" fmla="*/ 11 w 143"/>
                    <a:gd name="T75" fmla="*/ 77 h 154"/>
                    <a:gd name="T76" fmla="*/ 8 w 143"/>
                    <a:gd name="T77" fmla="*/ 55 h 154"/>
                    <a:gd name="T78" fmla="*/ 27 w 143"/>
                    <a:gd name="T79" fmla="*/ 36 h 154"/>
                    <a:gd name="T80" fmla="*/ 32 w 143"/>
                    <a:gd name="T81" fmla="*/ 42 h 154"/>
                    <a:gd name="T82" fmla="*/ 35 w 143"/>
                    <a:gd name="T83" fmla="*/ 49 h 154"/>
                    <a:gd name="T84" fmla="*/ 60 w 143"/>
                    <a:gd name="T85" fmla="*/ 39 h 154"/>
                    <a:gd name="T86" fmla="*/ 53 w 143"/>
                    <a:gd name="T87" fmla="*/ 31 h 154"/>
                    <a:gd name="T88" fmla="*/ 53 w 143"/>
                    <a:gd name="T89" fmla="*/ 31 h 154"/>
                    <a:gd name="T90" fmla="*/ 38 w 143"/>
                    <a:gd name="T91" fmla="*/ 18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43" h="154">
                      <a:moveTo>
                        <a:pt x="38" y="18"/>
                      </a:moveTo>
                      <a:cubicBezTo>
                        <a:pt x="38" y="18"/>
                        <a:pt x="42" y="10"/>
                        <a:pt x="51" y="9"/>
                      </a:cubicBezTo>
                      <a:cubicBezTo>
                        <a:pt x="51" y="9"/>
                        <a:pt x="68" y="0"/>
                        <a:pt x="78" y="11"/>
                      </a:cubicBezTo>
                      <a:cubicBezTo>
                        <a:pt x="78" y="11"/>
                        <a:pt x="87" y="19"/>
                        <a:pt x="83" y="26"/>
                      </a:cubicBezTo>
                      <a:cubicBezTo>
                        <a:pt x="83" y="26"/>
                        <a:pt x="77" y="29"/>
                        <a:pt x="82" y="33"/>
                      </a:cubicBezTo>
                      <a:cubicBezTo>
                        <a:pt x="115" y="23"/>
                        <a:pt x="115" y="23"/>
                        <a:pt x="115" y="23"/>
                      </a:cubicBezTo>
                      <a:cubicBezTo>
                        <a:pt x="115" y="23"/>
                        <a:pt x="119" y="21"/>
                        <a:pt x="124" y="25"/>
                      </a:cubicBezTo>
                      <a:cubicBezTo>
                        <a:pt x="124" y="25"/>
                        <a:pt x="143" y="36"/>
                        <a:pt x="132" y="44"/>
                      </a:cubicBezTo>
                      <a:cubicBezTo>
                        <a:pt x="132" y="44"/>
                        <a:pt x="126" y="47"/>
                        <a:pt x="122" y="46"/>
                      </a:cubicBezTo>
                      <a:cubicBezTo>
                        <a:pt x="98" y="51"/>
                        <a:pt x="98" y="51"/>
                        <a:pt x="98" y="51"/>
                      </a:cubicBezTo>
                      <a:cubicBezTo>
                        <a:pt x="98" y="51"/>
                        <a:pt x="94" y="53"/>
                        <a:pt x="97" y="57"/>
                      </a:cubicBezTo>
                      <a:cubicBezTo>
                        <a:pt x="97" y="57"/>
                        <a:pt x="99" y="63"/>
                        <a:pt x="94" y="66"/>
                      </a:cubicBezTo>
                      <a:cubicBezTo>
                        <a:pt x="94" y="66"/>
                        <a:pt x="76" y="75"/>
                        <a:pt x="76" y="78"/>
                      </a:cubicBezTo>
                      <a:cubicBezTo>
                        <a:pt x="71" y="84"/>
                        <a:pt x="71" y="84"/>
                        <a:pt x="71" y="84"/>
                      </a:cubicBezTo>
                      <a:cubicBezTo>
                        <a:pt x="71" y="84"/>
                        <a:pt x="65" y="87"/>
                        <a:pt x="71" y="89"/>
                      </a:cubicBezTo>
                      <a:cubicBezTo>
                        <a:pt x="86" y="83"/>
                        <a:pt x="86" y="83"/>
                        <a:pt x="86" y="83"/>
                      </a:cubicBezTo>
                      <a:cubicBezTo>
                        <a:pt x="86" y="83"/>
                        <a:pt x="94" y="81"/>
                        <a:pt x="92" y="92"/>
                      </a:cubicBezTo>
                      <a:cubicBezTo>
                        <a:pt x="92" y="92"/>
                        <a:pt x="86" y="101"/>
                        <a:pt x="79" y="103"/>
                      </a:cubicBezTo>
                      <a:cubicBezTo>
                        <a:pt x="79" y="103"/>
                        <a:pt x="79" y="107"/>
                        <a:pt x="77" y="110"/>
                      </a:cubicBezTo>
                      <a:cubicBezTo>
                        <a:pt x="77" y="110"/>
                        <a:pt x="77" y="116"/>
                        <a:pt x="80" y="117"/>
                      </a:cubicBezTo>
                      <a:cubicBezTo>
                        <a:pt x="105" y="110"/>
                        <a:pt x="105" y="110"/>
                        <a:pt x="105" y="110"/>
                      </a:cubicBezTo>
                      <a:cubicBezTo>
                        <a:pt x="105" y="110"/>
                        <a:pt x="110" y="109"/>
                        <a:pt x="113" y="112"/>
                      </a:cubicBezTo>
                      <a:cubicBezTo>
                        <a:pt x="113" y="112"/>
                        <a:pt x="121" y="117"/>
                        <a:pt x="119" y="125"/>
                      </a:cubicBezTo>
                      <a:cubicBezTo>
                        <a:pt x="119" y="125"/>
                        <a:pt x="114" y="132"/>
                        <a:pt x="105" y="130"/>
                      </a:cubicBezTo>
                      <a:cubicBezTo>
                        <a:pt x="105" y="130"/>
                        <a:pt x="64" y="132"/>
                        <a:pt x="41" y="148"/>
                      </a:cubicBezTo>
                      <a:cubicBezTo>
                        <a:pt x="41" y="148"/>
                        <a:pt x="33" y="154"/>
                        <a:pt x="28" y="145"/>
                      </a:cubicBezTo>
                      <a:cubicBezTo>
                        <a:pt x="28" y="145"/>
                        <a:pt x="26" y="133"/>
                        <a:pt x="36" y="131"/>
                      </a:cubicBezTo>
                      <a:cubicBezTo>
                        <a:pt x="36" y="131"/>
                        <a:pt x="69" y="129"/>
                        <a:pt x="61" y="118"/>
                      </a:cubicBezTo>
                      <a:cubicBezTo>
                        <a:pt x="56" y="113"/>
                        <a:pt x="56" y="113"/>
                        <a:pt x="56" y="113"/>
                      </a:cubicBezTo>
                      <a:cubicBezTo>
                        <a:pt x="56" y="113"/>
                        <a:pt x="44" y="105"/>
                        <a:pt x="48" y="98"/>
                      </a:cubicBezTo>
                      <a:cubicBezTo>
                        <a:pt x="48" y="98"/>
                        <a:pt x="73" y="86"/>
                        <a:pt x="75" y="67"/>
                      </a:cubicBezTo>
                      <a:cubicBezTo>
                        <a:pt x="75" y="67"/>
                        <a:pt x="73" y="52"/>
                        <a:pt x="83" y="50"/>
                      </a:cubicBezTo>
                      <a:cubicBezTo>
                        <a:pt x="83" y="50"/>
                        <a:pt x="95" y="52"/>
                        <a:pt x="100" y="42"/>
                      </a:cubicBezTo>
                      <a:cubicBezTo>
                        <a:pt x="100" y="42"/>
                        <a:pt x="104" y="31"/>
                        <a:pt x="93" y="38"/>
                      </a:cubicBezTo>
                      <a:cubicBezTo>
                        <a:pt x="93" y="38"/>
                        <a:pt x="66" y="46"/>
                        <a:pt x="58" y="54"/>
                      </a:cubicBezTo>
                      <a:cubicBezTo>
                        <a:pt x="40" y="62"/>
                        <a:pt x="40" y="62"/>
                        <a:pt x="40" y="62"/>
                      </a:cubicBezTo>
                      <a:cubicBezTo>
                        <a:pt x="40" y="62"/>
                        <a:pt x="35" y="62"/>
                        <a:pt x="30" y="70"/>
                      </a:cubicBezTo>
                      <a:cubicBezTo>
                        <a:pt x="30" y="70"/>
                        <a:pt x="21" y="86"/>
                        <a:pt x="11" y="77"/>
                      </a:cubicBezTo>
                      <a:cubicBezTo>
                        <a:pt x="11" y="77"/>
                        <a:pt x="0" y="69"/>
                        <a:pt x="8" y="55"/>
                      </a:cubicBezTo>
                      <a:cubicBezTo>
                        <a:pt x="8" y="55"/>
                        <a:pt x="15" y="42"/>
                        <a:pt x="27" y="36"/>
                      </a:cubicBezTo>
                      <a:cubicBezTo>
                        <a:pt x="27" y="36"/>
                        <a:pt x="33" y="38"/>
                        <a:pt x="32" y="42"/>
                      </a:cubicBezTo>
                      <a:cubicBezTo>
                        <a:pt x="32" y="42"/>
                        <a:pt x="29" y="50"/>
                        <a:pt x="35" y="49"/>
                      </a:cubicBezTo>
                      <a:cubicBezTo>
                        <a:pt x="35" y="49"/>
                        <a:pt x="52" y="51"/>
                        <a:pt x="60" y="39"/>
                      </a:cubicBezTo>
                      <a:cubicBezTo>
                        <a:pt x="60" y="39"/>
                        <a:pt x="58" y="33"/>
                        <a:pt x="53" y="31"/>
                      </a:cubicBezTo>
                      <a:cubicBezTo>
                        <a:pt x="53" y="31"/>
                        <a:pt x="53" y="31"/>
                        <a:pt x="53" y="31"/>
                      </a:cubicBezTo>
                      <a:cubicBezTo>
                        <a:pt x="48" y="28"/>
                        <a:pt x="41" y="18"/>
                        <a:pt x="38" y="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89" name="íṩlíďê"/>
                <p:cNvSpPr/>
                <p:nvPr/>
              </p:nvSpPr>
              <p:spPr bwMode="auto">
                <a:xfrm>
                  <a:off x="6448426" y="3314700"/>
                  <a:ext cx="79375" cy="88900"/>
                </a:xfrm>
                <a:custGeom>
                  <a:avLst/>
                  <a:gdLst>
                    <a:gd name="T0" fmla="*/ 23 w 24"/>
                    <a:gd name="T1" fmla="*/ 3 h 27"/>
                    <a:gd name="T2" fmla="*/ 18 w 24"/>
                    <a:gd name="T3" fmla="*/ 13 h 27"/>
                    <a:gd name="T4" fmla="*/ 5 w 24"/>
                    <a:gd name="T5" fmla="*/ 16 h 27"/>
                    <a:gd name="T6" fmla="*/ 3 w 24"/>
                    <a:gd name="T7" fmla="*/ 3 h 27"/>
                    <a:gd name="T8" fmla="*/ 7 w 24"/>
                    <a:gd name="T9" fmla="*/ 3 h 27"/>
                    <a:gd name="T10" fmla="*/ 20 w 24"/>
                    <a:gd name="T11" fmla="*/ 1 h 27"/>
                    <a:gd name="T12" fmla="*/ 23 w 24"/>
                    <a:gd name="T13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" h="27">
                      <a:moveTo>
                        <a:pt x="23" y="3"/>
                      </a:moveTo>
                      <a:cubicBezTo>
                        <a:pt x="23" y="3"/>
                        <a:pt x="20" y="11"/>
                        <a:pt x="18" y="13"/>
                      </a:cubicBezTo>
                      <a:cubicBezTo>
                        <a:pt x="18" y="13"/>
                        <a:pt x="11" y="27"/>
                        <a:pt x="5" y="16"/>
                      </a:cubicBezTo>
                      <a:cubicBezTo>
                        <a:pt x="5" y="16"/>
                        <a:pt x="0" y="13"/>
                        <a:pt x="3" y="3"/>
                      </a:cubicBezTo>
                      <a:cubicBezTo>
                        <a:pt x="3" y="3"/>
                        <a:pt x="6" y="0"/>
                        <a:pt x="7" y="3"/>
                      </a:cubicBezTo>
                      <a:cubicBezTo>
                        <a:pt x="7" y="3"/>
                        <a:pt x="13" y="8"/>
                        <a:pt x="20" y="1"/>
                      </a:cubicBezTo>
                      <a:cubicBezTo>
                        <a:pt x="20" y="1"/>
                        <a:pt x="24" y="0"/>
                        <a:pt x="23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90" name="işḷïďè"/>
                <p:cNvSpPr/>
                <p:nvPr/>
              </p:nvSpPr>
              <p:spPr bwMode="auto">
                <a:xfrm>
                  <a:off x="6448426" y="3314700"/>
                  <a:ext cx="79375" cy="88900"/>
                </a:xfrm>
                <a:custGeom>
                  <a:avLst/>
                  <a:gdLst>
                    <a:gd name="T0" fmla="*/ 23 w 24"/>
                    <a:gd name="T1" fmla="*/ 3 h 27"/>
                    <a:gd name="T2" fmla="*/ 18 w 24"/>
                    <a:gd name="T3" fmla="*/ 13 h 27"/>
                    <a:gd name="T4" fmla="*/ 5 w 24"/>
                    <a:gd name="T5" fmla="*/ 16 h 27"/>
                    <a:gd name="T6" fmla="*/ 3 w 24"/>
                    <a:gd name="T7" fmla="*/ 3 h 27"/>
                    <a:gd name="T8" fmla="*/ 7 w 24"/>
                    <a:gd name="T9" fmla="*/ 3 h 27"/>
                    <a:gd name="T10" fmla="*/ 20 w 24"/>
                    <a:gd name="T11" fmla="*/ 1 h 27"/>
                    <a:gd name="T12" fmla="*/ 23 w 24"/>
                    <a:gd name="T13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" h="27">
                      <a:moveTo>
                        <a:pt x="23" y="3"/>
                      </a:moveTo>
                      <a:cubicBezTo>
                        <a:pt x="23" y="3"/>
                        <a:pt x="20" y="11"/>
                        <a:pt x="18" y="13"/>
                      </a:cubicBezTo>
                      <a:cubicBezTo>
                        <a:pt x="18" y="13"/>
                        <a:pt x="11" y="27"/>
                        <a:pt x="5" y="16"/>
                      </a:cubicBezTo>
                      <a:cubicBezTo>
                        <a:pt x="5" y="16"/>
                        <a:pt x="0" y="13"/>
                        <a:pt x="3" y="3"/>
                      </a:cubicBezTo>
                      <a:cubicBezTo>
                        <a:pt x="3" y="3"/>
                        <a:pt x="6" y="0"/>
                        <a:pt x="7" y="3"/>
                      </a:cubicBezTo>
                      <a:cubicBezTo>
                        <a:pt x="7" y="3"/>
                        <a:pt x="13" y="8"/>
                        <a:pt x="20" y="1"/>
                      </a:cubicBezTo>
                      <a:cubicBezTo>
                        <a:pt x="20" y="1"/>
                        <a:pt x="24" y="0"/>
                        <a:pt x="23" y="3"/>
                      </a:cubicBezTo>
                      <a:close/>
                    </a:path>
                  </a:pathLst>
                </a:custGeom>
                <a:grpFill/>
                <a:ln w="6350" cap="flat">
                  <a:noFill/>
                  <a:prstDash val="solid"/>
                  <a:miter lim="800000"/>
                </a:ln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91" name="îṡlíḑê"/>
                <p:cNvSpPr/>
                <p:nvPr/>
              </p:nvSpPr>
              <p:spPr bwMode="auto">
                <a:xfrm>
                  <a:off x="6904038" y="3122613"/>
                  <a:ext cx="138113" cy="125413"/>
                </a:xfrm>
                <a:custGeom>
                  <a:avLst/>
                  <a:gdLst>
                    <a:gd name="T0" fmla="*/ 22 w 42"/>
                    <a:gd name="T1" fmla="*/ 3 h 38"/>
                    <a:gd name="T2" fmla="*/ 9 w 42"/>
                    <a:gd name="T3" fmla="*/ 16 h 38"/>
                    <a:gd name="T4" fmla="*/ 4 w 42"/>
                    <a:gd name="T5" fmla="*/ 27 h 38"/>
                    <a:gd name="T6" fmla="*/ 4 w 42"/>
                    <a:gd name="T7" fmla="*/ 38 h 38"/>
                    <a:gd name="T8" fmla="*/ 16 w 42"/>
                    <a:gd name="T9" fmla="*/ 24 h 38"/>
                    <a:gd name="T10" fmla="*/ 28 w 42"/>
                    <a:gd name="T11" fmla="*/ 23 h 38"/>
                    <a:gd name="T12" fmla="*/ 41 w 42"/>
                    <a:gd name="T13" fmla="*/ 10 h 38"/>
                    <a:gd name="T14" fmla="*/ 22 w 42"/>
                    <a:gd name="T15" fmla="*/ 3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2" h="38">
                      <a:moveTo>
                        <a:pt x="22" y="3"/>
                      </a:moveTo>
                      <a:cubicBezTo>
                        <a:pt x="22" y="3"/>
                        <a:pt x="13" y="2"/>
                        <a:pt x="9" y="16"/>
                      </a:cubicBezTo>
                      <a:cubicBezTo>
                        <a:pt x="9" y="16"/>
                        <a:pt x="11" y="24"/>
                        <a:pt x="4" y="27"/>
                      </a:cubicBezTo>
                      <a:cubicBezTo>
                        <a:pt x="4" y="27"/>
                        <a:pt x="0" y="32"/>
                        <a:pt x="4" y="38"/>
                      </a:cubicBezTo>
                      <a:cubicBezTo>
                        <a:pt x="4" y="38"/>
                        <a:pt x="8" y="33"/>
                        <a:pt x="16" y="24"/>
                      </a:cubicBezTo>
                      <a:cubicBezTo>
                        <a:pt x="28" y="23"/>
                        <a:pt x="28" y="23"/>
                        <a:pt x="28" y="23"/>
                      </a:cubicBezTo>
                      <a:cubicBezTo>
                        <a:pt x="28" y="23"/>
                        <a:pt x="42" y="26"/>
                        <a:pt x="41" y="10"/>
                      </a:cubicBezTo>
                      <a:cubicBezTo>
                        <a:pt x="41" y="10"/>
                        <a:pt x="38" y="0"/>
                        <a:pt x="2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92" name="iṡľïḍê"/>
                <p:cNvSpPr/>
                <p:nvPr/>
              </p:nvSpPr>
              <p:spPr bwMode="auto">
                <a:xfrm>
                  <a:off x="6815138" y="3228975"/>
                  <a:ext cx="227013" cy="377825"/>
                </a:xfrm>
                <a:custGeom>
                  <a:avLst/>
                  <a:gdLst>
                    <a:gd name="T0" fmla="*/ 35 w 69"/>
                    <a:gd name="T1" fmla="*/ 11 h 114"/>
                    <a:gd name="T2" fmla="*/ 30 w 69"/>
                    <a:gd name="T3" fmla="*/ 23 h 114"/>
                    <a:gd name="T4" fmla="*/ 30 w 69"/>
                    <a:gd name="T5" fmla="*/ 48 h 114"/>
                    <a:gd name="T6" fmla="*/ 19 w 69"/>
                    <a:gd name="T7" fmla="*/ 56 h 114"/>
                    <a:gd name="T8" fmla="*/ 11 w 69"/>
                    <a:gd name="T9" fmla="*/ 54 h 114"/>
                    <a:gd name="T10" fmla="*/ 4 w 69"/>
                    <a:gd name="T11" fmla="*/ 64 h 114"/>
                    <a:gd name="T12" fmla="*/ 10 w 69"/>
                    <a:gd name="T13" fmla="*/ 76 h 114"/>
                    <a:gd name="T14" fmla="*/ 22 w 69"/>
                    <a:gd name="T15" fmla="*/ 76 h 114"/>
                    <a:gd name="T16" fmla="*/ 18 w 69"/>
                    <a:gd name="T17" fmla="*/ 84 h 114"/>
                    <a:gd name="T18" fmla="*/ 17 w 69"/>
                    <a:gd name="T19" fmla="*/ 100 h 114"/>
                    <a:gd name="T20" fmla="*/ 25 w 69"/>
                    <a:gd name="T21" fmla="*/ 87 h 114"/>
                    <a:gd name="T22" fmla="*/ 36 w 69"/>
                    <a:gd name="T23" fmla="*/ 69 h 114"/>
                    <a:gd name="T24" fmla="*/ 54 w 69"/>
                    <a:gd name="T25" fmla="*/ 68 h 114"/>
                    <a:gd name="T26" fmla="*/ 52 w 69"/>
                    <a:gd name="T27" fmla="*/ 84 h 114"/>
                    <a:gd name="T28" fmla="*/ 49 w 69"/>
                    <a:gd name="T29" fmla="*/ 77 h 114"/>
                    <a:gd name="T30" fmla="*/ 43 w 69"/>
                    <a:gd name="T31" fmla="*/ 82 h 114"/>
                    <a:gd name="T32" fmla="*/ 62 w 69"/>
                    <a:gd name="T33" fmla="*/ 104 h 114"/>
                    <a:gd name="T34" fmla="*/ 61 w 69"/>
                    <a:gd name="T35" fmla="*/ 58 h 114"/>
                    <a:gd name="T36" fmla="*/ 64 w 69"/>
                    <a:gd name="T37" fmla="*/ 51 h 114"/>
                    <a:gd name="T38" fmla="*/ 63 w 69"/>
                    <a:gd name="T39" fmla="*/ 43 h 114"/>
                    <a:gd name="T40" fmla="*/ 60 w 69"/>
                    <a:gd name="T41" fmla="*/ 36 h 114"/>
                    <a:gd name="T42" fmla="*/ 63 w 69"/>
                    <a:gd name="T43" fmla="*/ 23 h 114"/>
                    <a:gd name="T44" fmla="*/ 67 w 69"/>
                    <a:gd name="T45" fmla="*/ 16 h 114"/>
                    <a:gd name="T46" fmla="*/ 65 w 69"/>
                    <a:gd name="T47" fmla="*/ 9 h 114"/>
                    <a:gd name="T48" fmla="*/ 51 w 69"/>
                    <a:gd name="T49" fmla="*/ 6 h 114"/>
                    <a:gd name="T50" fmla="*/ 43 w 69"/>
                    <a:gd name="T51" fmla="*/ 16 h 114"/>
                    <a:gd name="T52" fmla="*/ 53 w 69"/>
                    <a:gd name="T53" fmla="*/ 16 h 114"/>
                    <a:gd name="T54" fmla="*/ 56 w 69"/>
                    <a:gd name="T55" fmla="*/ 20 h 114"/>
                    <a:gd name="T56" fmla="*/ 52 w 69"/>
                    <a:gd name="T57" fmla="*/ 30 h 114"/>
                    <a:gd name="T58" fmla="*/ 43 w 69"/>
                    <a:gd name="T59" fmla="*/ 29 h 114"/>
                    <a:gd name="T60" fmla="*/ 38 w 69"/>
                    <a:gd name="T61" fmla="*/ 27 h 114"/>
                    <a:gd name="T62" fmla="*/ 35 w 69"/>
                    <a:gd name="T63" fmla="*/ 11 h 114"/>
                    <a:gd name="T64" fmla="*/ 38 w 69"/>
                    <a:gd name="T65" fmla="*/ 36 h 114"/>
                    <a:gd name="T66" fmla="*/ 44 w 69"/>
                    <a:gd name="T67" fmla="*/ 45 h 114"/>
                    <a:gd name="T68" fmla="*/ 38 w 69"/>
                    <a:gd name="T69" fmla="*/ 51 h 114"/>
                    <a:gd name="T70" fmla="*/ 38 w 69"/>
                    <a:gd name="T71" fmla="*/ 36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69" h="114">
                      <a:moveTo>
                        <a:pt x="35" y="11"/>
                      </a:moveTo>
                      <a:cubicBezTo>
                        <a:pt x="35" y="11"/>
                        <a:pt x="27" y="13"/>
                        <a:pt x="30" y="23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0" y="48"/>
                        <a:pt x="28" y="59"/>
                        <a:pt x="19" y="56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11" y="54"/>
                        <a:pt x="7" y="51"/>
                        <a:pt x="4" y="64"/>
                      </a:cubicBezTo>
                      <a:cubicBezTo>
                        <a:pt x="4" y="64"/>
                        <a:pt x="0" y="78"/>
                        <a:pt x="10" y="76"/>
                      </a:cubicBezTo>
                      <a:cubicBezTo>
                        <a:pt x="10" y="76"/>
                        <a:pt x="17" y="72"/>
                        <a:pt x="22" y="76"/>
                      </a:cubicBezTo>
                      <a:cubicBezTo>
                        <a:pt x="18" y="84"/>
                        <a:pt x="18" y="84"/>
                        <a:pt x="18" y="84"/>
                      </a:cubicBezTo>
                      <a:cubicBezTo>
                        <a:pt x="18" y="84"/>
                        <a:pt x="12" y="90"/>
                        <a:pt x="17" y="100"/>
                      </a:cubicBezTo>
                      <a:cubicBezTo>
                        <a:pt x="17" y="100"/>
                        <a:pt x="22" y="100"/>
                        <a:pt x="25" y="87"/>
                      </a:cubicBezTo>
                      <a:cubicBezTo>
                        <a:pt x="25" y="87"/>
                        <a:pt x="29" y="68"/>
                        <a:pt x="36" y="69"/>
                      </a:cubicBezTo>
                      <a:cubicBezTo>
                        <a:pt x="36" y="69"/>
                        <a:pt x="52" y="55"/>
                        <a:pt x="54" y="68"/>
                      </a:cubicBezTo>
                      <a:cubicBezTo>
                        <a:pt x="54" y="68"/>
                        <a:pt x="58" y="82"/>
                        <a:pt x="52" y="84"/>
                      </a:cubicBezTo>
                      <a:cubicBezTo>
                        <a:pt x="52" y="84"/>
                        <a:pt x="50" y="83"/>
                        <a:pt x="49" y="77"/>
                      </a:cubicBezTo>
                      <a:cubicBezTo>
                        <a:pt x="49" y="77"/>
                        <a:pt x="44" y="71"/>
                        <a:pt x="43" y="82"/>
                      </a:cubicBezTo>
                      <a:cubicBezTo>
                        <a:pt x="43" y="82"/>
                        <a:pt x="54" y="114"/>
                        <a:pt x="62" y="104"/>
                      </a:cubicBezTo>
                      <a:cubicBezTo>
                        <a:pt x="62" y="104"/>
                        <a:pt x="67" y="73"/>
                        <a:pt x="61" y="58"/>
                      </a:cubicBezTo>
                      <a:cubicBezTo>
                        <a:pt x="61" y="58"/>
                        <a:pt x="60" y="54"/>
                        <a:pt x="64" y="51"/>
                      </a:cubicBezTo>
                      <a:cubicBezTo>
                        <a:pt x="64" y="51"/>
                        <a:pt x="68" y="43"/>
                        <a:pt x="63" y="43"/>
                      </a:cubicBezTo>
                      <a:cubicBezTo>
                        <a:pt x="63" y="43"/>
                        <a:pt x="55" y="44"/>
                        <a:pt x="60" y="36"/>
                      </a:cubicBezTo>
                      <a:cubicBezTo>
                        <a:pt x="60" y="36"/>
                        <a:pt x="65" y="28"/>
                        <a:pt x="63" y="23"/>
                      </a:cubicBezTo>
                      <a:cubicBezTo>
                        <a:pt x="63" y="23"/>
                        <a:pt x="63" y="18"/>
                        <a:pt x="67" y="16"/>
                      </a:cubicBezTo>
                      <a:cubicBezTo>
                        <a:pt x="67" y="16"/>
                        <a:pt x="69" y="14"/>
                        <a:pt x="65" y="9"/>
                      </a:cubicBezTo>
                      <a:cubicBezTo>
                        <a:pt x="65" y="9"/>
                        <a:pt x="59" y="0"/>
                        <a:pt x="51" y="6"/>
                      </a:cubicBezTo>
                      <a:cubicBezTo>
                        <a:pt x="51" y="6"/>
                        <a:pt x="42" y="11"/>
                        <a:pt x="43" y="16"/>
                      </a:cubicBezTo>
                      <a:cubicBezTo>
                        <a:pt x="53" y="16"/>
                        <a:pt x="53" y="16"/>
                        <a:pt x="53" y="16"/>
                      </a:cubicBezTo>
                      <a:cubicBezTo>
                        <a:pt x="53" y="16"/>
                        <a:pt x="56" y="16"/>
                        <a:pt x="56" y="20"/>
                      </a:cubicBezTo>
                      <a:cubicBezTo>
                        <a:pt x="56" y="20"/>
                        <a:pt x="59" y="31"/>
                        <a:pt x="52" y="30"/>
                      </a:cubicBezTo>
                      <a:cubicBezTo>
                        <a:pt x="52" y="30"/>
                        <a:pt x="48" y="26"/>
                        <a:pt x="43" y="29"/>
                      </a:cubicBezTo>
                      <a:cubicBezTo>
                        <a:pt x="43" y="29"/>
                        <a:pt x="38" y="32"/>
                        <a:pt x="38" y="27"/>
                      </a:cubicBezTo>
                      <a:cubicBezTo>
                        <a:pt x="38" y="27"/>
                        <a:pt x="42" y="15"/>
                        <a:pt x="35" y="11"/>
                      </a:cubicBezTo>
                      <a:close/>
                      <a:moveTo>
                        <a:pt x="38" y="36"/>
                      </a:moveTo>
                      <a:cubicBezTo>
                        <a:pt x="43" y="35"/>
                        <a:pt x="44" y="45"/>
                        <a:pt x="44" y="45"/>
                      </a:cubicBezTo>
                      <a:cubicBezTo>
                        <a:pt x="44" y="54"/>
                        <a:pt x="38" y="51"/>
                        <a:pt x="38" y="51"/>
                      </a:cubicBezTo>
                      <a:cubicBezTo>
                        <a:pt x="38" y="48"/>
                        <a:pt x="38" y="36"/>
                        <a:pt x="38" y="3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93" name="iṥľíḑe"/>
                <p:cNvSpPr/>
                <p:nvPr/>
              </p:nvSpPr>
              <p:spPr bwMode="auto">
                <a:xfrm>
                  <a:off x="7132638" y="3165475"/>
                  <a:ext cx="114300" cy="88900"/>
                </a:xfrm>
                <a:custGeom>
                  <a:avLst/>
                  <a:gdLst>
                    <a:gd name="T0" fmla="*/ 27 w 35"/>
                    <a:gd name="T1" fmla="*/ 0 h 27"/>
                    <a:gd name="T2" fmla="*/ 33 w 35"/>
                    <a:gd name="T3" fmla="*/ 9 h 27"/>
                    <a:gd name="T4" fmla="*/ 25 w 35"/>
                    <a:gd name="T5" fmla="*/ 21 h 27"/>
                    <a:gd name="T6" fmla="*/ 1 w 35"/>
                    <a:gd name="T7" fmla="*/ 13 h 27"/>
                    <a:gd name="T8" fmla="*/ 9 w 35"/>
                    <a:gd name="T9" fmla="*/ 2 h 27"/>
                    <a:gd name="T10" fmla="*/ 27 w 35"/>
                    <a:gd name="T11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5" h="27">
                      <a:moveTo>
                        <a:pt x="27" y="0"/>
                      </a:moveTo>
                      <a:cubicBezTo>
                        <a:pt x="27" y="0"/>
                        <a:pt x="35" y="1"/>
                        <a:pt x="33" y="9"/>
                      </a:cubicBezTo>
                      <a:cubicBezTo>
                        <a:pt x="25" y="21"/>
                        <a:pt x="25" y="21"/>
                        <a:pt x="25" y="21"/>
                      </a:cubicBezTo>
                      <a:cubicBezTo>
                        <a:pt x="25" y="21"/>
                        <a:pt x="7" y="27"/>
                        <a:pt x="1" y="13"/>
                      </a:cubicBezTo>
                      <a:cubicBezTo>
                        <a:pt x="1" y="13"/>
                        <a:pt x="0" y="4"/>
                        <a:pt x="9" y="2"/>
                      </a:cubicBezTo>
                      <a:cubicBezTo>
                        <a:pt x="9" y="2"/>
                        <a:pt x="23" y="4"/>
                        <a:pt x="2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94" name="íṥḷîḍé"/>
                <p:cNvSpPr/>
                <p:nvPr/>
              </p:nvSpPr>
              <p:spPr bwMode="auto">
                <a:xfrm>
                  <a:off x="7059613" y="3217863"/>
                  <a:ext cx="244475" cy="123825"/>
                </a:xfrm>
                <a:custGeom>
                  <a:avLst/>
                  <a:gdLst>
                    <a:gd name="T0" fmla="*/ 2 w 74"/>
                    <a:gd name="T1" fmla="*/ 25 h 37"/>
                    <a:gd name="T2" fmla="*/ 43 w 74"/>
                    <a:gd name="T3" fmla="*/ 14 h 37"/>
                    <a:gd name="T4" fmla="*/ 63 w 74"/>
                    <a:gd name="T5" fmla="*/ 2 h 37"/>
                    <a:gd name="T6" fmla="*/ 70 w 74"/>
                    <a:gd name="T7" fmla="*/ 4 h 37"/>
                    <a:gd name="T8" fmla="*/ 70 w 74"/>
                    <a:gd name="T9" fmla="*/ 12 h 37"/>
                    <a:gd name="T10" fmla="*/ 18 w 74"/>
                    <a:gd name="T11" fmla="*/ 31 h 37"/>
                    <a:gd name="T12" fmla="*/ 13 w 74"/>
                    <a:gd name="T13" fmla="*/ 34 h 37"/>
                    <a:gd name="T14" fmla="*/ 8 w 74"/>
                    <a:gd name="T15" fmla="*/ 34 h 37"/>
                    <a:gd name="T16" fmla="*/ 1 w 74"/>
                    <a:gd name="T17" fmla="*/ 30 h 37"/>
                    <a:gd name="T18" fmla="*/ 2 w 74"/>
                    <a:gd name="T19" fmla="*/ 2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37">
                      <a:moveTo>
                        <a:pt x="2" y="25"/>
                      </a:moveTo>
                      <a:cubicBezTo>
                        <a:pt x="43" y="14"/>
                        <a:pt x="43" y="14"/>
                        <a:pt x="43" y="14"/>
                      </a:cubicBezTo>
                      <a:cubicBezTo>
                        <a:pt x="43" y="14"/>
                        <a:pt x="61" y="5"/>
                        <a:pt x="63" y="2"/>
                      </a:cubicBezTo>
                      <a:cubicBezTo>
                        <a:pt x="63" y="2"/>
                        <a:pt x="66" y="0"/>
                        <a:pt x="70" y="4"/>
                      </a:cubicBezTo>
                      <a:cubicBezTo>
                        <a:pt x="70" y="4"/>
                        <a:pt x="74" y="9"/>
                        <a:pt x="70" y="12"/>
                      </a:cubicBezTo>
                      <a:cubicBezTo>
                        <a:pt x="70" y="12"/>
                        <a:pt x="19" y="31"/>
                        <a:pt x="18" y="31"/>
                      </a:cubicBezTo>
                      <a:cubicBezTo>
                        <a:pt x="18" y="31"/>
                        <a:pt x="15" y="30"/>
                        <a:pt x="13" y="34"/>
                      </a:cubicBezTo>
                      <a:cubicBezTo>
                        <a:pt x="13" y="34"/>
                        <a:pt x="12" y="37"/>
                        <a:pt x="8" y="34"/>
                      </a:cubicBezTo>
                      <a:cubicBezTo>
                        <a:pt x="8" y="34"/>
                        <a:pt x="2" y="36"/>
                        <a:pt x="1" y="30"/>
                      </a:cubicBezTo>
                      <a:cubicBezTo>
                        <a:pt x="1" y="30"/>
                        <a:pt x="0" y="26"/>
                        <a:pt x="2" y="2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95" name="íṩľiḓé"/>
                <p:cNvSpPr/>
                <p:nvPr/>
              </p:nvSpPr>
              <p:spPr bwMode="auto">
                <a:xfrm>
                  <a:off x="7045326" y="3308350"/>
                  <a:ext cx="293688" cy="261938"/>
                </a:xfrm>
                <a:custGeom>
                  <a:avLst/>
                  <a:gdLst>
                    <a:gd name="T0" fmla="*/ 29 w 89"/>
                    <a:gd name="T1" fmla="*/ 13 h 79"/>
                    <a:gd name="T2" fmla="*/ 43 w 89"/>
                    <a:gd name="T3" fmla="*/ 9 h 79"/>
                    <a:gd name="T4" fmla="*/ 58 w 89"/>
                    <a:gd name="T5" fmla="*/ 7 h 79"/>
                    <a:gd name="T6" fmla="*/ 56 w 89"/>
                    <a:gd name="T7" fmla="*/ 13 h 79"/>
                    <a:gd name="T8" fmla="*/ 56 w 89"/>
                    <a:gd name="T9" fmla="*/ 14 h 79"/>
                    <a:gd name="T10" fmla="*/ 51 w 89"/>
                    <a:gd name="T11" fmla="*/ 28 h 79"/>
                    <a:gd name="T12" fmla="*/ 60 w 89"/>
                    <a:gd name="T13" fmla="*/ 55 h 79"/>
                    <a:gd name="T14" fmla="*/ 77 w 89"/>
                    <a:gd name="T15" fmla="*/ 50 h 79"/>
                    <a:gd name="T16" fmla="*/ 80 w 89"/>
                    <a:gd name="T17" fmla="*/ 43 h 79"/>
                    <a:gd name="T18" fmla="*/ 85 w 89"/>
                    <a:gd name="T19" fmla="*/ 45 h 79"/>
                    <a:gd name="T20" fmla="*/ 89 w 89"/>
                    <a:gd name="T21" fmla="*/ 63 h 79"/>
                    <a:gd name="T22" fmla="*/ 68 w 89"/>
                    <a:gd name="T23" fmla="*/ 72 h 79"/>
                    <a:gd name="T24" fmla="*/ 43 w 89"/>
                    <a:gd name="T25" fmla="*/ 46 h 79"/>
                    <a:gd name="T26" fmla="*/ 42 w 89"/>
                    <a:gd name="T27" fmla="*/ 28 h 79"/>
                    <a:gd name="T28" fmla="*/ 38 w 89"/>
                    <a:gd name="T29" fmla="*/ 22 h 79"/>
                    <a:gd name="T30" fmla="*/ 32 w 89"/>
                    <a:gd name="T31" fmla="*/ 30 h 79"/>
                    <a:gd name="T32" fmla="*/ 10 w 89"/>
                    <a:gd name="T33" fmla="*/ 64 h 79"/>
                    <a:gd name="T34" fmla="*/ 1 w 89"/>
                    <a:gd name="T35" fmla="*/ 62 h 79"/>
                    <a:gd name="T36" fmla="*/ 8 w 89"/>
                    <a:gd name="T37" fmla="*/ 57 h 79"/>
                    <a:gd name="T38" fmla="*/ 21 w 89"/>
                    <a:gd name="T39" fmla="*/ 29 h 79"/>
                    <a:gd name="T40" fmla="*/ 17 w 89"/>
                    <a:gd name="T41" fmla="*/ 18 h 79"/>
                    <a:gd name="T42" fmla="*/ 29 w 89"/>
                    <a:gd name="T43" fmla="*/ 13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89" h="79">
                      <a:moveTo>
                        <a:pt x="29" y="13"/>
                      </a:moveTo>
                      <a:cubicBezTo>
                        <a:pt x="29" y="13"/>
                        <a:pt x="39" y="17"/>
                        <a:pt x="43" y="9"/>
                      </a:cubicBezTo>
                      <a:cubicBezTo>
                        <a:pt x="43" y="9"/>
                        <a:pt x="52" y="0"/>
                        <a:pt x="58" y="7"/>
                      </a:cubicBezTo>
                      <a:cubicBezTo>
                        <a:pt x="58" y="7"/>
                        <a:pt x="61" y="9"/>
                        <a:pt x="56" y="13"/>
                      </a:cubicBezTo>
                      <a:cubicBezTo>
                        <a:pt x="56" y="13"/>
                        <a:pt x="56" y="13"/>
                        <a:pt x="56" y="14"/>
                      </a:cubicBezTo>
                      <a:cubicBezTo>
                        <a:pt x="51" y="18"/>
                        <a:pt x="51" y="17"/>
                        <a:pt x="51" y="28"/>
                      </a:cubicBezTo>
                      <a:cubicBezTo>
                        <a:pt x="51" y="28"/>
                        <a:pt x="50" y="50"/>
                        <a:pt x="60" y="55"/>
                      </a:cubicBezTo>
                      <a:cubicBezTo>
                        <a:pt x="60" y="55"/>
                        <a:pt x="72" y="62"/>
                        <a:pt x="77" y="50"/>
                      </a:cubicBezTo>
                      <a:cubicBezTo>
                        <a:pt x="80" y="43"/>
                        <a:pt x="80" y="43"/>
                        <a:pt x="80" y="43"/>
                      </a:cubicBezTo>
                      <a:cubicBezTo>
                        <a:pt x="80" y="43"/>
                        <a:pt x="82" y="38"/>
                        <a:pt x="85" y="45"/>
                      </a:cubicBezTo>
                      <a:cubicBezTo>
                        <a:pt x="89" y="63"/>
                        <a:pt x="89" y="63"/>
                        <a:pt x="89" y="63"/>
                      </a:cubicBezTo>
                      <a:cubicBezTo>
                        <a:pt x="89" y="63"/>
                        <a:pt x="84" y="79"/>
                        <a:pt x="68" y="72"/>
                      </a:cubicBezTo>
                      <a:cubicBezTo>
                        <a:pt x="68" y="72"/>
                        <a:pt x="46" y="64"/>
                        <a:pt x="43" y="46"/>
                      </a:cubicBezTo>
                      <a:cubicBezTo>
                        <a:pt x="42" y="28"/>
                        <a:pt x="42" y="28"/>
                        <a:pt x="42" y="28"/>
                      </a:cubicBezTo>
                      <a:cubicBezTo>
                        <a:pt x="42" y="28"/>
                        <a:pt x="45" y="19"/>
                        <a:pt x="38" y="22"/>
                      </a:cubicBezTo>
                      <a:cubicBezTo>
                        <a:pt x="38" y="22"/>
                        <a:pt x="33" y="23"/>
                        <a:pt x="32" y="30"/>
                      </a:cubicBezTo>
                      <a:cubicBezTo>
                        <a:pt x="32" y="30"/>
                        <a:pt x="27" y="60"/>
                        <a:pt x="10" y="64"/>
                      </a:cubicBezTo>
                      <a:cubicBezTo>
                        <a:pt x="10" y="64"/>
                        <a:pt x="2" y="67"/>
                        <a:pt x="1" y="62"/>
                      </a:cubicBezTo>
                      <a:cubicBezTo>
                        <a:pt x="1" y="62"/>
                        <a:pt x="0" y="59"/>
                        <a:pt x="8" y="57"/>
                      </a:cubicBezTo>
                      <a:cubicBezTo>
                        <a:pt x="8" y="57"/>
                        <a:pt x="23" y="47"/>
                        <a:pt x="21" y="29"/>
                      </a:cubicBezTo>
                      <a:cubicBezTo>
                        <a:pt x="21" y="29"/>
                        <a:pt x="19" y="20"/>
                        <a:pt x="17" y="18"/>
                      </a:cubicBezTo>
                      <a:cubicBezTo>
                        <a:pt x="17" y="18"/>
                        <a:pt x="15" y="7"/>
                        <a:pt x="29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96" name="ïŝļîdê"/>
                <p:cNvSpPr/>
                <p:nvPr/>
              </p:nvSpPr>
              <p:spPr bwMode="auto">
                <a:xfrm>
                  <a:off x="7421563" y="3122613"/>
                  <a:ext cx="512763" cy="460375"/>
                </a:xfrm>
                <a:custGeom>
                  <a:avLst/>
                  <a:gdLst>
                    <a:gd name="T0" fmla="*/ 34 w 155"/>
                    <a:gd name="T1" fmla="*/ 20 h 139"/>
                    <a:gd name="T2" fmla="*/ 79 w 155"/>
                    <a:gd name="T3" fmla="*/ 6 h 139"/>
                    <a:gd name="T4" fmla="*/ 92 w 155"/>
                    <a:gd name="T5" fmla="*/ 11 h 139"/>
                    <a:gd name="T6" fmla="*/ 78 w 155"/>
                    <a:gd name="T7" fmla="*/ 30 h 139"/>
                    <a:gd name="T8" fmla="*/ 68 w 155"/>
                    <a:gd name="T9" fmla="*/ 37 h 139"/>
                    <a:gd name="T10" fmla="*/ 74 w 155"/>
                    <a:gd name="T11" fmla="*/ 45 h 139"/>
                    <a:gd name="T12" fmla="*/ 86 w 155"/>
                    <a:gd name="T13" fmla="*/ 44 h 139"/>
                    <a:gd name="T14" fmla="*/ 101 w 155"/>
                    <a:gd name="T15" fmla="*/ 49 h 139"/>
                    <a:gd name="T16" fmla="*/ 85 w 155"/>
                    <a:gd name="T17" fmla="*/ 59 h 139"/>
                    <a:gd name="T18" fmla="*/ 70 w 155"/>
                    <a:gd name="T19" fmla="*/ 70 h 139"/>
                    <a:gd name="T20" fmla="*/ 73 w 155"/>
                    <a:gd name="T21" fmla="*/ 75 h 139"/>
                    <a:gd name="T22" fmla="*/ 75 w 155"/>
                    <a:gd name="T23" fmla="*/ 77 h 139"/>
                    <a:gd name="T24" fmla="*/ 149 w 155"/>
                    <a:gd name="T25" fmla="*/ 116 h 139"/>
                    <a:gd name="T26" fmla="*/ 148 w 155"/>
                    <a:gd name="T27" fmla="*/ 120 h 139"/>
                    <a:gd name="T28" fmla="*/ 95 w 155"/>
                    <a:gd name="T29" fmla="*/ 119 h 139"/>
                    <a:gd name="T30" fmla="*/ 60 w 155"/>
                    <a:gd name="T31" fmla="*/ 90 h 139"/>
                    <a:gd name="T32" fmla="*/ 54 w 155"/>
                    <a:gd name="T33" fmla="*/ 92 h 139"/>
                    <a:gd name="T34" fmla="*/ 26 w 155"/>
                    <a:gd name="T35" fmla="*/ 116 h 139"/>
                    <a:gd name="T36" fmla="*/ 2 w 155"/>
                    <a:gd name="T37" fmla="*/ 114 h 139"/>
                    <a:gd name="T38" fmla="*/ 8 w 155"/>
                    <a:gd name="T39" fmla="*/ 108 h 139"/>
                    <a:gd name="T40" fmla="*/ 38 w 155"/>
                    <a:gd name="T41" fmla="*/ 85 h 139"/>
                    <a:gd name="T42" fmla="*/ 26 w 155"/>
                    <a:gd name="T43" fmla="*/ 75 h 139"/>
                    <a:gd name="T44" fmla="*/ 22 w 155"/>
                    <a:gd name="T45" fmla="*/ 66 h 139"/>
                    <a:gd name="T46" fmla="*/ 33 w 155"/>
                    <a:gd name="T47" fmla="*/ 58 h 139"/>
                    <a:gd name="T48" fmla="*/ 49 w 155"/>
                    <a:gd name="T49" fmla="*/ 50 h 139"/>
                    <a:gd name="T50" fmla="*/ 37 w 155"/>
                    <a:gd name="T51" fmla="*/ 33 h 139"/>
                    <a:gd name="T52" fmla="*/ 30 w 155"/>
                    <a:gd name="T53" fmla="*/ 27 h 139"/>
                    <a:gd name="T54" fmla="*/ 34 w 155"/>
                    <a:gd name="T55" fmla="*/ 2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55" h="139">
                      <a:moveTo>
                        <a:pt x="34" y="20"/>
                      </a:moveTo>
                      <a:cubicBezTo>
                        <a:pt x="34" y="20"/>
                        <a:pt x="67" y="13"/>
                        <a:pt x="79" y="6"/>
                      </a:cubicBezTo>
                      <a:cubicBezTo>
                        <a:pt x="79" y="6"/>
                        <a:pt x="89" y="0"/>
                        <a:pt x="92" y="11"/>
                      </a:cubicBezTo>
                      <a:cubicBezTo>
                        <a:pt x="92" y="11"/>
                        <a:pt x="89" y="26"/>
                        <a:pt x="78" y="30"/>
                      </a:cubicBezTo>
                      <a:cubicBezTo>
                        <a:pt x="78" y="30"/>
                        <a:pt x="68" y="30"/>
                        <a:pt x="68" y="37"/>
                      </a:cubicBezTo>
                      <a:cubicBezTo>
                        <a:pt x="68" y="37"/>
                        <a:pt x="65" y="43"/>
                        <a:pt x="74" y="45"/>
                      </a:cubicBezTo>
                      <a:cubicBezTo>
                        <a:pt x="74" y="45"/>
                        <a:pt x="80" y="46"/>
                        <a:pt x="86" y="44"/>
                      </a:cubicBezTo>
                      <a:cubicBezTo>
                        <a:pt x="86" y="44"/>
                        <a:pt x="97" y="40"/>
                        <a:pt x="101" y="49"/>
                      </a:cubicBezTo>
                      <a:cubicBezTo>
                        <a:pt x="101" y="49"/>
                        <a:pt x="100" y="55"/>
                        <a:pt x="85" y="59"/>
                      </a:cubicBezTo>
                      <a:cubicBezTo>
                        <a:pt x="85" y="59"/>
                        <a:pt x="71" y="61"/>
                        <a:pt x="70" y="70"/>
                      </a:cubicBezTo>
                      <a:cubicBezTo>
                        <a:pt x="70" y="70"/>
                        <a:pt x="69" y="72"/>
                        <a:pt x="73" y="75"/>
                      </a:cubicBezTo>
                      <a:cubicBezTo>
                        <a:pt x="74" y="76"/>
                        <a:pt x="75" y="76"/>
                        <a:pt x="75" y="77"/>
                      </a:cubicBezTo>
                      <a:cubicBezTo>
                        <a:pt x="75" y="77"/>
                        <a:pt x="118" y="117"/>
                        <a:pt x="149" y="116"/>
                      </a:cubicBezTo>
                      <a:cubicBezTo>
                        <a:pt x="149" y="116"/>
                        <a:pt x="155" y="118"/>
                        <a:pt x="148" y="120"/>
                      </a:cubicBezTo>
                      <a:cubicBezTo>
                        <a:pt x="148" y="120"/>
                        <a:pt x="118" y="139"/>
                        <a:pt x="95" y="119"/>
                      </a:cubicBezTo>
                      <a:cubicBezTo>
                        <a:pt x="60" y="90"/>
                        <a:pt x="60" y="90"/>
                        <a:pt x="60" y="90"/>
                      </a:cubicBezTo>
                      <a:cubicBezTo>
                        <a:pt x="60" y="90"/>
                        <a:pt x="56" y="87"/>
                        <a:pt x="54" y="92"/>
                      </a:cubicBezTo>
                      <a:cubicBezTo>
                        <a:pt x="54" y="92"/>
                        <a:pt x="43" y="113"/>
                        <a:pt x="26" y="116"/>
                      </a:cubicBezTo>
                      <a:cubicBezTo>
                        <a:pt x="26" y="116"/>
                        <a:pt x="3" y="124"/>
                        <a:pt x="2" y="114"/>
                      </a:cubicBezTo>
                      <a:cubicBezTo>
                        <a:pt x="2" y="114"/>
                        <a:pt x="0" y="108"/>
                        <a:pt x="8" y="108"/>
                      </a:cubicBezTo>
                      <a:cubicBezTo>
                        <a:pt x="8" y="108"/>
                        <a:pt x="38" y="104"/>
                        <a:pt x="38" y="85"/>
                      </a:cubicBezTo>
                      <a:cubicBezTo>
                        <a:pt x="38" y="85"/>
                        <a:pt x="35" y="76"/>
                        <a:pt x="26" y="75"/>
                      </a:cubicBezTo>
                      <a:cubicBezTo>
                        <a:pt x="26" y="75"/>
                        <a:pt x="20" y="75"/>
                        <a:pt x="22" y="66"/>
                      </a:cubicBezTo>
                      <a:cubicBezTo>
                        <a:pt x="22" y="66"/>
                        <a:pt x="22" y="58"/>
                        <a:pt x="33" y="58"/>
                      </a:cubicBezTo>
                      <a:cubicBezTo>
                        <a:pt x="33" y="58"/>
                        <a:pt x="51" y="60"/>
                        <a:pt x="49" y="50"/>
                      </a:cubicBezTo>
                      <a:cubicBezTo>
                        <a:pt x="49" y="50"/>
                        <a:pt x="42" y="34"/>
                        <a:pt x="37" y="33"/>
                      </a:cubicBezTo>
                      <a:cubicBezTo>
                        <a:pt x="37" y="33"/>
                        <a:pt x="31" y="33"/>
                        <a:pt x="30" y="27"/>
                      </a:cubicBezTo>
                      <a:cubicBezTo>
                        <a:pt x="30" y="27"/>
                        <a:pt x="30" y="21"/>
                        <a:pt x="34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97" name="iṡľîḑé"/>
                <p:cNvSpPr/>
                <p:nvPr/>
              </p:nvSpPr>
              <p:spPr bwMode="auto">
                <a:xfrm>
                  <a:off x="7966076" y="3138488"/>
                  <a:ext cx="465138" cy="434975"/>
                </a:xfrm>
                <a:custGeom>
                  <a:avLst/>
                  <a:gdLst>
                    <a:gd name="T0" fmla="*/ 54 w 141"/>
                    <a:gd name="T1" fmla="*/ 0 h 131"/>
                    <a:gd name="T2" fmla="*/ 44 w 141"/>
                    <a:gd name="T3" fmla="*/ 14 h 131"/>
                    <a:gd name="T4" fmla="*/ 49 w 141"/>
                    <a:gd name="T5" fmla="*/ 25 h 131"/>
                    <a:gd name="T6" fmla="*/ 45 w 141"/>
                    <a:gd name="T7" fmla="*/ 47 h 131"/>
                    <a:gd name="T8" fmla="*/ 17 w 141"/>
                    <a:gd name="T9" fmla="*/ 51 h 131"/>
                    <a:gd name="T10" fmla="*/ 1 w 141"/>
                    <a:gd name="T11" fmla="*/ 60 h 131"/>
                    <a:gd name="T12" fmla="*/ 16 w 141"/>
                    <a:gd name="T13" fmla="*/ 68 h 131"/>
                    <a:gd name="T14" fmla="*/ 43 w 141"/>
                    <a:gd name="T15" fmla="*/ 76 h 131"/>
                    <a:gd name="T16" fmla="*/ 17 w 141"/>
                    <a:gd name="T17" fmla="*/ 102 h 131"/>
                    <a:gd name="T18" fmla="*/ 0 w 141"/>
                    <a:gd name="T19" fmla="*/ 113 h 131"/>
                    <a:gd name="T20" fmla="*/ 38 w 141"/>
                    <a:gd name="T21" fmla="*/ 110 h 131"/>
                    <a:gd name="T22" fmla="*/ 52 w 141"/>
                    <a:gd name="T23" fmla="*/ 87 h 131"/>
                    <a:gd name="T24" fmla="*/ 63 w 141"/>
                    <a:gd name="T25" fmla="*/ 85 h 131"/>
                    <a:gd name="T26" fmla="*/ 94 w 141"/>
                    <a:gd name="T27" fmla="*/ 120 h 131"/>
                    <a:gd name="T28" fmla="*/ 109 w 141"/>
                    <a:gd name="T29" fmla="*/ 123 h 131"/>
                    <a:gd name="T30" fmla="*/ 138 w 141"/>
                    <a:gd name="T31" fmla="*/ 117 h 131"/>
                    <a:gd name="T32" fmla="*/ 114 w 141"/>
                    <a:gd name="T33" fmla="*/ 102 h 131"/>
                    <a:gd name="T34" fmla="*/ 82 w 141"/>
                    <a:gd name="T35" fmla="*/ 79 h 131"/>
                    <a:gd name="T36" fmla="*/ 73 w 141"/>
                    <a:gd name="T37" fmla="*/ 58 h 131"/>
                    <a:gd name="T38" fmla="*/ 92 w 141"/>
                    <a:gd name="T39" fmla="*/ 51 h 131"/>
                    <a:gd name="T40" fmla="*/ 102 w 141"/>
                    <a:gd name="T41" fmla="*/ 41 h 131"/>
                    <a:gd name="T42" fmla="*/ 96 w 141"/>
                    <a:gd name="T43" fmla="*/ 33 h 131"/>
                    <a:gd name="T44" fmla="*/ 85 w 141"/>
                    <a:gd name="T45" fmla="*/ 35 h 131"/>
                    <a:gd name="T46" fmla="*/ 69 w 141"/>
                    <a:gd name="T47" fmla="*/ 34 h 131"/>
                    <a:gd name="T48" fmla="*/ 72 w 141"/>
                    <a:gd name="T49" fmla="*/ 25 h 131"/>
                    <a:gd name="T50" fmla="*/ 70 w 141"/>
                    <a:gd name="T51" fmla="*/ 5 h 131"/>
                    <a:gd name="T52" fmla="*/ 61 w 141"/>
                    <a:gd name="T53" fmla="*/ 3 h 131"/>
                    <a:gd name="T54" fmla="*/ 54 w 141"/>
                    <a:gd name="T55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41" h="131">
                      <a:moveTo>
                        <a:pt x="54" y="0"/>
                      </a:moveTo>
                      <a:cubicBezTo>
                        <a:pt x="54" y="0"/>
                        <a:pt x="40" y="3"/>
                        <a:pt x="44" y="14"/>
                      </a:cubicBezTo>
                      <a:cubicBezTo>
                        <a:pt x="44" y="14"/>
                        <a:pt x="45" y="22"/>
                        <a:pt x="49" y="25"/>
                      </a:cubicBezTo>
                      <a:cubicBezTo>
                        <a:pt x="49" y="25"/>
                        <a:pt x="55" y="45"/>
                        <a:pt x="45" y="47"/>
                      </a:cubicBezTo>
                      <a:cubicBezTo>
                        <a:pt x="45" y="47"/>
                        <a:pt x="27" y="54"/>
                        <a:pt x="17" y="51"/>
                      </a:cubicBezTo>
                      <a:cubicBezTo>
                        <a:pt x="17" y="51"/>
                        <a:pt x="2" y="49"/>
                        <a:pt x="1" y="60"/>
                      </a:cubicBezTo>
                      <a:cubicBezTo>
                        <a:pt x="1" y="60"/>
                        <a:pt x="0" y="70"/>
                        <a:pt x="16" y="68"/>
                      </a:cubicBezTo>
                      <a:cubicBezTo>
                        <a:pt x="16" y="68"/>
                        <a:pt x="43" y="65"/>
                        <a:pt x="43" y="76"/>
                      </a:cubicBezTo>
                      <a:cubicBezTo>
                        <a:pt x="43" y="76"/>
                        <a:pt x="45" y="96"/>
                        <a:pt x="17" y="102"/>
                      </a:cubicBezTo>
                      <a:cubicBezTo>
                        <a:pt x="17" y="102"/>
                        <a:pt x="0" y="104"/>
                        <a:pt x="0" y="113"/>
                      </a:cubicBezTo>
                      <a:cubicBezTo>
                        <a:pt x="0" y="113"/>
                        <a:pt x="13" y="130"/>
                        <a:pt x="38" y="110"/>
                      </a:cubicBezTo>
                      <a:cubicBezTo>
                        <a:pt x="38" y="110"/>
                        <a:pt x="49" y="95"/>
                        <a:pt x="52" y="87"/>
                      </a:cubicBezTo>
                      <a:cubicBezTo>
                        <a:pt x="52" y="87"/>
                        <a:pt x="56" y="79"/>
                        <a:pt x="63" y="85"/>
                      </a:cubicBezTo>
                      <a:cubicBezTo>
                        <a:pt x="94" y="120"/>
                        <a:pt x="94" y="120"/>
                        <a:pt x="94" y="120"/>
                      </a:cubicBezTo>
                      <a:cubicBezTo>
                        <a:pt x="94" y="120"/>
                        <a:pt x="98" y="125"/>
                        <a:pt x="109" y="123"/>
                      </a:cubicBezTo>
                      <a:cubicBezTo>
                        <a:pt x="109" y="123"/>
                        <a:pt x="141" y="131"/>
                        <a:pt x="138" y="117"/>
                      </a:cubicBezTo>
                      <a:cubicBezTo>
                        <a:pt x="138" y="117"/>
                        <a:pt x="125" y="111"/>
                        <a:pt x="114" y="102"/>
                      </a:cubicBezTo>
                      <a:cubicBezTo>
                        <a:pt x="114" y="102"/>
                        <a:pt x="84" y="80"/>
                        <a:pt x="82" y="79"/>
                      </a:cubicBezTo>
                      <a:cubicBezTo>
                        <a:pt x="82" y="79"/>
                        <a:pt x="68" y="70"/>
                        <a:pt x="73" y="58"/>
                      </a:cubicBezTo>
                      <a:cubicBezTo>
                        <a:pt x="73" y="58"/>
                        <a:pt x="78" y="49"/>
                        <a:pt x="92" y="51"/>
                      </a:cubicBezTo>
                      <a:cubicBezTo>
                        <a:pt x="92" y="51"/>
                        <a:pt x="108" y="48"/>
                        <a:pt x="102" y="41"/>
                      </a:cubicBezTo>
                      <a:cubicBezTo>
                        <a:pt x="102" y="41"/>
                        <a:pt x="97" y="36"/>
                        <a:pt x="96" y="33"/>
                      </a:cubicBezTo>
                      <a:cubicBezTo>
                        <a:pt x="96" y="33"/>
                        <a:pt x="94" y="30"/>
                        <a:pt x="85" y="35"/>
                      </a:cubicBezTo>
                      <a:cubicBezTo>
                        <a:pt x="85" y="35"/>
                        <a:pt x="70" y="44"/>
                        <a:pt x="69" y="34"/>
                      </a:cubicBezTo>
                      <a:cubicBezTo>
                        <a:pt x="69" y="34"/>
                        <a:pt x="67" y="30"/>
                        <a:pt x="72" y="25"/>
                      </a:cubicBezTo>
                      <a:cubicBezTo>
                        <a:pt x="72" y="25"/>
                        <a:pt x="82" y="14"/>
                        <a:pt x="70" y="5"/>
                      </a:cubicBezTo>
                      <a:cubicBezTo>
                        <a:pt x="70" y="5"/>
                        <a:pt x="62" y="3"/>
                        <a:pt x="61" y="3"/>
                      </a:cubicBezTo>
                      <a:lnTo>
                        <a:pt x="5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98" name="iṩ1íḋè"/>
                <p:cNvSpPr/>
                <p:nvPr/>
              </p:nvSpPr>
              <p:spPr bwMode="auto">
                <a:xfrm>
                  <a:off x="8455026" y="3019425"/>
                  <a:ext cx="458788" cy="395288"/>
                </a:xfrm>
                <a:custGeom>
                  <a:avLst/>
                  <a:gdLst>
                    <a:gd name="T0" fmla="*/ 16 w 139"/>
                    <a:gd name="T1" fmla="*/ 30 h 119"/>
                    <a:gd name="T2" fmla="*/ 29 w 139"/>
                    <a:gd name="T3" fmla="*/ 53 h 119"/>
                    <a:gd name="T4" fmla="*/ 31 w 139"/>
                    <a:gd name="T5" fmla="*/ 79 h 119"/>
                    <a:gd name="T6" fmla="*/ 40 w 139"/>
                    <a:gd name="T7" fmla="*/ 76 h 119"/>
                    <a:gd name="T8" fmla="*/ 36 w 139"/>
                    <a:gd name="T9" fmla="*/ 40 h 119"/>
                    <a:gd name="T10" fmla="*/ 39 w 139"/>
                    <a:gd name="T11" fmla="*/ 29 h 119"/>
                    <a:gd name="T12" fmla="*/ 49 w 139"/>
                    <a:gd name="T13" fmla="*/ 37 h 119"/>
                    <a:gd name="T14" fmla="*/ 47 w 139"/>
                    <a:gd name="T15" fmla="*/ 58 h 119"/>
                    <a:gd name="T16" fmla="*/ 47 w 139"/>
                    <a:gd name="T17" fmla="*/ 72 h 119"/>
                    <a:gd name="T18" fmla="*/ 52 w 139"/>
                    <a:gd name="T19" fmla="*/ 72 h 119"/>
                    <a:gd name="T20" fmla="*/ 58 w 139"/>
                    <a:gd name="T21" fmla="*/ 61 h 119"/>
                    <a:gd name="T22" fmla="*/ 58 w 139"/>
                    <a:gd name="T23" fmla="*/ 54 h 119"/>
                    <a:gd name="T24" fmla="*/ 65 w 139"/>
                    <a:gd name="T25" fmla="*/ 50 h 119"/>
                    <a:gd name="T26" fmla="*/ 60 w 139"/>
                    <a:gd name="T27" fmla="*/ 50 h 119"/>
                    <a:gd name="T28" fmla="*/ 54 w 139"/>
                    <a:gd name="T29" fmla="*/ 47 h 119"/>
                    <a:gd name="T30" fmla="*/ 53 w 139"/>
                    <a:gd name="T31" fmla="*/ 34 h 119"/>
                    <a:gd name="T32" fmla="*/ 61 w 139"/>
                    <a:gd name="T33" fmla="*/ 31 h 119"/>
                    <a:gd name="T34" fmla="*/ 66 w 139"/>
                    <a:gd name="T35" fmla="*/ 22 h 119"/>
                    <a:gd name="T36" fmla="*/ 73 w 139"/>
                    <a:gd name="T37" fmla="*/ 11 h 119"/>
                    <a:gd name="T38" fmla="*/ 86 w 139"/>
                    <a:gd name="T39" fmla="*/ 22 h 119"/>
                    <a:gd name="T40" fmla="*/ 77 w 139"/>
                    <a:gd name="T41" fmla="*/ 28 h 119"/>
                    <a:gd name="T42" fmla="*/ 74 w 139"/>
                    <a:gd name="T43" fmla="*/ 35 h 119"/>
                    <a:gd name="T44" fmla="*/ 77 w 139"/>
                    <a:gd name="T45" fmla="*/ 38 h 119"/>
                    <a:gd name="T46" fmla="*/ 80 w 139"/>
                    <a:gd name="T47" fmla="*/ 46 h 119"/>
                    <a:gd name="T48" fmla="*/ 79 w 139"/>
                    <a:gd name="T49" fmla="*/ 69 h 119"/>
                    <a:gd name="T50" fmla="*/ 87 w 139"/>
                    <a:gd name="T51" fmla="*/ 65 h 119"/>
                    <a:gd name="T52" fmla="*/ 82 w 139"/>
                    <a:gd name="T53" fmla="*/ 55 h 119"/>
                    <a:gd name="T54" fmla="*/ 95 w 139"/>
                    <a:gd name="T55" fmla="*/ 49 h 119"/>
                    <a:gd name="T56" fmla="*/ 84 w 139"/>
                    <a:gd name="T57" fmla="*/ 41 h 119"/>
                    <a:gd name="T58" fmla="*/ 85 w 139"/>
                    <a:gd name="T59" fmla="*/ 36 h 119"/>
                    <a:gd name="T60" fmla="*/ 101 w 139"/>
                    <a:gd name="T61" fmla="*/ 30 h 119"/>
                    <a:gd name="T62" fmla="*/ 95 w 139"/>
                    <a:gd name="T63" fmla="*/ 20 h 119"/>
                    <a:gd name="T64" fmla="*/ 97 w 139"/>
                    <a:gd name="T65" fmla="*/ 15 h 119"/>
                    <a:gd name="T66" fmla="*/ 108 w 139"/>
                    <a:gd name="T67" fmla="*/ 4 h 119"/>
                    <a:gd name="T68" fmla="*/ 112 w 139"/>
                    <a:gd name="T69" fmla="*/ 4 h 119"/>
                    <a:gd name="T70" fmla="*/ 126 w 139"/>
                    <a:gd name="T71" fmla="*/ 11 h 119"/>
                    <a:gd name="T72" fmla="*/ 118 w 139"/>
                    <a:gd name="T73" fmla="*/ 21 h 119"/>
                    <a:gd name="T74" fmla="*/ 113 w 139"/>
                    <a:gd name="T75" fmla="*/ 31 h 119"/>
                    <a:gd name="T76" fmla="*/ 103 w 139"/>
                    <a:gd name="T77" fmla="*/ 55 h 119"/>
                    <a:gd name="T78" fmla="*/ 109 w 139"/>
                    <a:gd name="T79" fmla="*/ 64 h 119"/>
                    <a:gd name="T80" fmla="*/ 126 w 139"/>
                    <a:gd name="T81" fmla="*/ 59 h 119"/>
                    <a:gd name="T82" fmla="*/ 135 w 139"/>
                    <a:gd name="T83" fmla="*/ 63 h 119"/>
                    <a:gd name="T84" fmla="*/ 138 w 139"/>
                    <a:gd name="T85" fmla="*/ 68 h 119"/>
                    <a:gd name="T86" fmla="*/ 139 w 139"/>
                    <a:gd name="T87" fmla="*/ 75 h 119"/>
                    <a:gd name="T88" fmla="*/ 97 w 139"/>
                    <a:gd name="T89" fmla="*/ 78 h 119"/>
                    <a:gd name="T90" fmla="*/ 87 w 139"/>
                    <a:gd name="T91" fmla="*/ 74 h 119"/>
                    <a:gd name="T92" fmla="*/ 79 w 139"/>
                    <a:gd name="T93" fmla="*/ 74 h 119"/>
                    <a:gd name="T94" fmla="*/ 67 w 139"/>
                    <a:gd name="T95" fmla="*/ 77 h 119"/>
                    <a:gd name="T96" fmla="*/ 48 w 139"/>
                    <a:gd name="T97" fmla="*/ 87 h 119"/>
                    <a:gd name="T98" fmla="*/ 33 w 139"/>
                    <a:gd name="T99" fmla="*/ 95 h 119"/>
                    <a:gd name="T100" fmla="*/ 20 w 139"/>
                    <a:gd name="T101" fmla="*/ 106 h 119"/>
                    <a:gd name="T102" fmla="*/ 3 w 139"/>
                    <a:gd name="T103" fmla="*/ 108 h 119"/>
                    <a:gd name="T104" fmla="*/ 11 w 139"/>
                    <a:gd name="T105" fmla="*/ 80 h 119"/>
                    <a:gd name="T106" fmla="*/ 19 w 139"/>
                    <a:gd name="T107" fmla="*/ 81 h 119"/>
                    <a:gd name="T108" fmla="*/ 23 w 139"/>
                    <a:gd name="T109" fmla="*/ 85 h 119"/>
                    <a:gd name="T110" fmla="*/ 24 w 139"/>
                    <a:gd name="T111" fmla="*/ 85 h 119"/>
                    <a:gd name="T112" fmla="*/ 24 w 139"/>
                    <a:gd name="T113" fmla="*/ 80 h 119"/>
                    <a:gd name="T114" fmla="*/ 23 w 139"/>
                    <a:gd name="T115" fmla="*/ 70 h 119"/>
                    <a:gd name="T116" fmla="*/ 21 w 139"/>
                    <a:gd name="T117" fmla="*/ 60 h 119"/>
                    <a:gd name="T118" fmla="*/ 20 w 139"/>
                    <a:gd name="T119" fmla="*/ 54 h 119"/>
                    <a:gd name="T120" fmla="*/ 18 w 139"/>
                    <a:gd name="T121" fmla="*/ 48 h 119"/>
                    <a:gd name="T122" fmla="*/ 16 w 139"/>
                    <a:gd name="T123" fmla="*/ 30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39" h="119">
                      <a:moveTo>
                        <a:pt x="16" y="30"/>
                      </a:moveTo>
                      <a:cubicBezTo>
                        <a:pt x="16" y="30"/>
                        <a:pt x="29" y="37"/>
                        <a:pt x="29" y="53"/>
                      </a:cubicBezTo>
                      <a:cubicBezTo>
                        <a:pt x="31" y="79"/>
                        <a:pt x="31" y="79"/>
                        <a:pt x="31" y="79"/>
                      </a:cubicBezTo>
                      <a:cubicBezTo>
                        <a:pt x="31" y="79"/>
                        <a:pt x="37" y="86"/>
                        <a:pt x="40" y="76"/>
                      </a:cubicBezTo>
                      <a:cubicBezTo>
                        <a:pt x="36" y="40"/>
                        <a:pt x="36" y="40"/>
                        <a:pt x="36" y="40"/>
                      </a:cubicBezTo>
                      <a:cubicBezTo>
                        <a:pt x="36" y="40"/>
                        <a:pt x="29" y="30"/>
                        <a:pt x="39" y="29"/>
                      </a:cubicBezTo>
                      <a:cubicBezTo>
                        <a:pt x="39" y="29"/>
                        <a:pt x="48" y="26"/>
                        <a:pt x="49" y="37"/>
                      </a:cubicBezTo>
                      <a:cubicBezTo>
                        <a:pt x="47" y="58"/>
                        <a:pt x="47" y="58"/>
                        <a:pt x="47" y="58"/>
                      </a:cubicBezTo>
                      <a:cubicBezTo>
                        <a:pt x="47" y="72"/>
                        <a:pt x="47" y="72"/>
                        <a:pt x="47" y="72"/>
                      </a:cubicBezTo>
                      <a:cubicBezTo>
                        <a:pt x="47" y="72"/>
                        <a:pt x="49" y="75"/>
                        <a:pt x="52" y="72"/>
                      </a:cubicBezTo>
                      <a:cubicBezTo>
                        <a:pt x="52" y="72"/>
                        <a:pt x="59" y="72"/>
                        <a:pt x="58" y="61"/>
                      </a:cubicBezTo>
                      <a:cubicBezTo>
                        <a:pt x="58" y="61"/>
                        <a:pt x="55" y="54"/>
                        <a:pt x="58" y="54"/>
                      </a:cubicBezTo>
                      <a:cubicBezTo>
                        <a:pt x="58" y="54"/>
                        <a:pt x="66" y="54"/>
                        <a:pt x="65" y="50"/>
                      </a:cubicBezTo>
                      <a:cubicBezTo>
                        <a:pt x="65" y="50"/>
                        <a:pt x="63" y="48"/>
                        <a:pt x="60" y="50"/>
                      </a:cubicBezTo>
                      <a:cubicBezTo>
                        <a:pt x="60" y="50"/>
                        <a:pt x="54" y="51"/>
                        <a:pt x="54" y="47"/>
                      </a:cubicBezTo>
                      <a:cubicBezTo>
                        <a:pt x="53" y="34"/>
                        <a:pt x="53" y="34"/>
                        <a:pt x="53" y="34"/>
                      </a:cubicBezTo>
                      <a:cubicBezTo>
                        <a:pt x="61" y="31"/>
                        <a:pt x="61" y="31"/>
                        <a:pt x="61" y="31"/>
                      </a:cubicBezTo>
                      <a:cubicBezTo>
                        <a:pt x="61" y="31"/>
                        <a:pt x="66" y="29"/>
                        <a:pt x="66" y="22"/>
                      </a:cubicBezTo>
                      <a:cubicBezTo>
                        <a:pt x="66" y="22"/>
                        <a:pt x="64" y="12"/>
                        <a:pt x="73" y="11"/>
                      </a:cubicBezTo>
                      <a:cubicBezTo>
                        <a:pt x="73" y="11"/>
                        <a:pt x="86" y="8"/>
                        <a:pt x="86" y="22"/>
                      </a:cubicBezTo>
                      <a:cubicBezTo>
                        <a:pt x="86" y="22"/>
                        <a:pt x="84" y="26"/>
                        <a:pt x="77" y="28"/>
                      </a:cubicBezTo>
                      <a:cubicBezTo>
                        <a:pt x="77" y="28"/>
                        <a:pt x="73" y="32"/>
                        <a:pt x="74" y="35"/>
                      </a:cubicBezTo>
                      <a:cubicBezTo>
                        <a:pt x="74" y="35"/>
                        <a:pt x="73" y="38"/>
                        <a:pt x="77" y="38"/>
                      </a:cubicBezTo>
                      <a:cubicBezTo>
                        <a:pt x="77" y="38"/>
                        <a:pt x="83" y="41"/>
                        <a:pt x="80" y="46"/>
                      </a:cubicBezTo>
                      <a:cubicBezTo>
                        <a:pt x="80" y="46"/>
                        <a:pt x="66" y="62"/>
                        <a:pt x="79" y="69"/>
                      </a:cubicBezTo>
                      <a:cubicBezTo>
                        <a:pt x="79" y="69"/>
                        <a:pt x="89" y="71"/>
                        <a:pt x="87" y="65"/>
                      </a:cubicBezTo>
                      <a:cubicBezTo>
                        <a:pt x="87" y="65"/>
                        <a:pt x="80" y="60"/>
                        <a:pt x="82" y="55"/>
                      </a:cubicBezTo>
                      <a:cubicBezTo>
                        <a:pt x="82" y="55"/>
                        <a:pt x="98" y="53"/>
                        <a:pt x="95" y="49"/>
                      </a:cubicBezTo>
                      <a:cubicBezTo>
                        <a:pt x="95" y="49"/>
                        <a:pt x="86" y="47"/>
                        <a:pt x="84" y="41"/>
                      </a:cubicBezTo>
                      <a:cubicBezTo>
                        <a:pt x="84" y="41"/>
                        <a:pt x="80" y="34"/>
                        <a:pt x="85" y="36"/>
                      </a:cubicBezTo>
                      <a:cubicBezTo>
                        <a:pt x="85" y="36"/>
                        <a:pt x="103" y="39"/>
                        <a:pt x="101" y="30"/>
                      </a:cubicBezTo>
                      <a:cubicBezTo>
                        <a:pt x="101" y="30"/>
                        <a:pt x="103" y="23"/>
                        <a:pt x="95" y="20"/>
                      </a:cubicBezTo>
                      <a:cubicBezTo>
                        <a:pt x="95" y="20"/>
                        <a:pt x="92" y="15"/>
                        <a:pt x="97" y="15"/>
                      </a:cubicBezTo>
                      <a:cubicBezTo>
                        <a:pt x="97" y="15"/>
                        <a:pt x="107" y="9"/>
                        <a:pt x="108" y="4"/>
                      </a:cubicBezTo>
                      <a:cubicBezTo>
                        <a:pt x="108" y="4"/>
                        <a:pt x="109" y="3"/>
                        <a:pt x="112" y="4"/>
                      </a:cubicBezTo>
                      <a:cubicBezTo>
                        <a:pt x="112" y="4"/>
                        <a:pt x="123" y="0"/>
                        <a:pt x="126" y="11"/>
                      </a:cubicBezTo>
                      <a:cubicBezTo>
                        <a:pt x="126" y="11"/>
                        <a:pt x="127" y="17"/>
                        <a:pt x="118" y="21"/>
                      </a:cubicBezTo>
                      <a:cubicBezTo>
                        <a:pt x="118" y="21"/>
                        <a:pt x="114" y="26"/>
                        <a:pt x="113" y="31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97" y="66"/>
                        <a:pt x="109" y="64"/>
                      </a:cubicBezTo>
                      <a:cubicBezTo>
                        <a:pt x="126" y="59"/>
                        <a:pt x="126" y="59"/>
                        <a:pt x="126" y="59"/>
                      </a:cubicBezTo>
                      <a:cubicBezTo>
                        <a:pt x="126" y="59"/>
                        <a:pt x="131" y="57"/>
                        <a:pt x="135" y="63"/>
                      </a:cubicBezTo>
                      <a:cubicBezTo>
                        <a:pt x="135" y="63"/>
                        <a:pt x="139" y="64"/>
                        <a:pt x="138" y="68"/>
                      </a:cubicBezTo>
                      <a:cubicBezTo>
                        <a:pt x="139" y="75"/>
                        <a:pt x="139" y="75"/>
                        <a:pt x="139" y="75"/>
                      </a:cubicBezTo>
                      <a:cubicBezTo>
                        <a:pt x="139" y="75"/>
                        <a:pt x="110" y="81"/>
                        <a:pt x="97" y="78"/>
                      </a:cubicBezTo>
                      <a:cubicBezTo>
                        <a:pt x="97" y="78"/>
                        <a:pt x="89" y="76"/>
                        <a:pt x="87" y="74"/>
                      </a:cubicBezTo>
                      <a:cubicBezTo>
                        <a:pt x="87" y="74"/>
                        <a:pt x="82" y="71"/>
                        <a:pt x="79" y="74"/>
                      </a:cubicBezTo>
                      <a:cubicBezTo>
                        <a:pt x="79" y="74"/>
                        <a:pt x="73" y="80"/>
                        <a:pt x="67" y="77"/>
                      </a:cubicBezTo>
                      <a:cubicBezTo>
                        <a:pt x="67" y="77"/>
                        <a:pt x="55" y="87"/>
                        <a:pt x="48" y="87"/>
                      </a:cubicBezTo>
                      <a:cubicBezTo>
                        <a:pt x="48" y="87"/>
                        <a:pt x="39" y="89"/>
                        <a:pt x="33" y="95"/>
                      </a:cubicBezTo>
                      <a:cubicBezTo>
                        <a:pt x="33" y="95"/>
                        <a:pt x="24" y="100"/>
                        <a:pt x="20" y="106"/>
                      </a:cubicBezTo>
                      <a:cubicBezTo>
                        <a:pt x="20" y="106"/>
                        <a:pt x="9" y="119"/>
                        <a:pt x="3" y="108"/>
                      </a:cubicBezTo>
                      <a:cubicBezTo>
                        <a:pt x="3" y="108"/>
                        <a:pt x="0" y="94"/>
                        <a:pt x="11" y="80"/>
                      </a:cubicBezTo>
                      <a:cubicBezTo>
                        <a:pt x="11" y="80"/>
                        <a:pt x="17" y="74"/>
                        <a:pt x="19" y="81"/>
                      </a:cubicBezTo>
                      <a:cubicBezTo>
                        <a:pt x="19" y="81"/>
                        <a:pt x="19" y="85"/>
                        <a:pt x="23" y="85"/>
                      </a:cubicBezTo>
                      <a:cubicBezTo>
                        <a:pt x="26" y="85"/>
                        <a:pt x="24" y="85"/>
                        <a:pt x="24" y="85"/>
                      </a:cubicBezTo>
                      <a:cubicBezTo>
                        <a:pt x="24" y="85"/>
                        <a:pt x="26" y="84"/>
                        <a:pt x="24" y="80"/>
                      </a:cubicBezTo>
                      <a:cubicBezTo>
                        <a:pt x="24" y="80"/>
                        <a:pt x="22" y="74"/>
                        <a:pt x="23" y="70"/>
                      </a:cubicBezTo>
                      <a:cubicBezTo>
                        <a:pt x="23" y="70"/>
                        <a:pt x="24" y="63"/>
                        <a:pt x="21" y="60"/>
                      </a:cubicBezTo>
                      <a:cubicBezTo>
                        <a:pt x="21" y="60"/>
                        <a:pt x="18" y="55"/>
                        <a:pt x="20" y="54"/>
                      </a:cubicBezTo>
                      <a:cubicBezTo>
                        <a:pt x="20" y="54"/>
                        <a:pt x="21" y="51"/>
                        <a:pt x="18" y="48"/>
                      </a:cubicBezTo>
                      <a:cubicBezTo>
                        <a:pt x="18" y="48"/>
                        <a:pt x="11" y="38"/>
                        <a:pt x="16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99" name="íṣľíḍè"/>
                <p:cNvSpPr/>
                <p:nvPr/>
              </p:nvSpPr>
              <p:spPr bwMode="auto">
                <a:xfrm>
                  <a:off x="8537576" y="3284538"/>
                  <a:ext cx="280988" cy="342900"/>
                </a:xfrm>
                <a:custGeom>
                  <a:avLst/>
                  <a:gdLst>
                    <a:gd name="T0" fmla="*/ 24 w 85"/>
                    <a:gd name="T1" fmla="*/ 14 h 103"/>
                    <a:gd name="T2" fmla="*/ 47 w 85"/>
                    <a:gd name="T3" fmla="*/ 7 h 103"/>
                    <a:gd name="T4" fmla="*/ 64 w 85"/>
                    <a:gd name="T5" fmla="*/ 3 h 103"/>
                    <a:gd name="T6" fmla="*/ 71 w 85"/>
                    <a:gd name="T7" fmla="*/ 7 h 103"/>
                    <a:gd name="T8" fmla="*/ 60 w 85"/>
                    <a:gd name="T9" fmla="*/ 13 h 103"/>
                    <a:gd name="T10" fmla="*/ 48 w 85"/>
                    <a:gd name="T11" fmla="*/ 26 h 103"/>
                    <a:gd name="T12" fmla="*/ 55 w 85"/>
                    <a:gd name="T13" fmla="*/ 32 h 103"/>
                    <a:gd name="T14" fmla="*/ 72 w 85"/>
                    <a:gd name="T15" fmla="*/ 27 h 103"/>
                    <a:gd name="T16" fmla="*/ 83 w 85"/>
                    <a:gd name="T17" fmla="*/ 33 h 103"/>
                    <a:gd name="T18" fmla="*/ 77 w 85"/>
                    <a:gd name="T19" fmla="*/ 40 h 103"/>
                    <a:gd name="T20" fmla="*/ 71 w 85"/>
                    <a:gd name="T21" fmla="*/ 38 h 103"/>
                    <a:gd name="T22" fmla="*/ 58 w 85"/>
                    <a:gd name="T23" fmla="*/ 42 h 103"/>
                    <a:gd name="T24" fmla="*/ 56 w 85"/>
                    <a:gd name="T25" fmla="*/ 53 h 103"/>
                    <a:gd name="T26" fmla="*/ 50 w 85"/>
                    <a:gd name="T27" fmla="*/ 84 h 103"/>
                    <a:gd name="T28" fmla="*/ 50 w 85"/>
                    <a:gd name="T29" fmla="*/ 84 h 103"/>
                    <a:gd name="T30" fmla="*/ 29 w 85"/>
                    <a:gd name="T31" fmla="*/ 92 h 103"/>
                    <a:gd name="T32" fmla="*/ 14 w 85"/>
                    <a:gd name="T33" fmla="*/ 72 h 103"/>
                    <a:gd name="T34" fmla="*/ 21 w 85"/>
                    <a:gd name="T35" fmla="*/ 71 h 103"/>
                    <a:gd name="T36" fmla="*/ 44 w 85"/>
                    <a:gd name="T37" fmla="*/ 66 h 103"/>
                    <a:gd name="T38" fmla="*/ 43 w 85"/>
                    <a:gd name="T39" fmla="*/ 57 h 103"/>
                    <a:gd name="T40" fmla="*/ 34 w 85"/>
                    <a:gd name="T41" fmla="*/ 49 h 103"/>
                    <a:gd name="T42" fmla="*/ 13 w 85"/>
                    <a:gd name="T43" fmla="*/ 52 h 103"/>
                    <a:gd name="T44" fmla="*/ 0 w 85"/>
                    <a:gd name="T45" fmla="*/ 44 h 103"/>
                    <a:gd name="T46" fmla="*/ 12 w 85"/>
                    <a:gd name="T47" fmla="*/ 40 h 103"/>
                    <a:gd name="T48" fmla="*/ 38 w 85"/>
                    <a:gd name="T49" fmla="*/ 35 h 103"/>
                    <a:gd name="T50" fmla="*/ 39 w 85"/>
                    <a:gd name="T51" fmla="*/ 20 h 103"/>
                    <a:gd name="T52" fmla="*/ 30 w 85"/>
                    <a:gd name="T53" fmla="*/ 21 h 103"/>
                    <a:gd name="T54" fmla="*/ 16 w 85"/>
                    <a:gd name="T55" fmla="*/ 22 h 103"/>
                    <a:gd name="T56" fmla="*/ 24 w 85"/>
                    <a:gd name="T57" fmla="*/ 14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85" h="103">
                      <a:moveTo>
                        <a:pt x="24" y="14"/>
                      </a:moveTo>
                      <a:cubicBezTo>
                        <a:pt x="26" y="14"/>
                        <a:pt x="36" y="14"/>
                        <a:pt x="47" y="7"/>
                      </a:cubicBezTo>
                      <a:cubicBezTo>
                        <a:pt x="47" y="7"/>
                        <a:pt x="58" y="0"/>
                        <a:pt x="64" y="3"/>
                      </a:cubicBezTo>
                      <a:cubicBezTo>
                        <a:pt x="64" y="3"/>
                        <a:pt x="72" y="3"/>
                        <a:pt x="71" y="7"/>
                      </a:cubicBezTo>
                      <a:cubicBezTo>
                        <a:pt x="71" y="7"/>
                        <a:pt x="69" y="12"/>
                        <a:pt x="60" y="13"/>
                      </a:cubicBezTo>
                      <a:cubicBezTo>
                        <a:pt x="60" y="13"/>
                        <a:pt x="48" y="17"/>
                        <a:pt x="48" y="26"/>
                      </a:cubicBezTo>
                      <a:cubicBezTo>
                        <a:pt x="48" y="26"/>
                        <a:pt x="47" y="32"/>
                        <a:pt x="55" y="32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72" y="27"/>
                        <a:pt x="79" y="24"/>
                        <a:pt x="83" y="33"/>
                      </a:cubicBezTo>
                      <a:cubicBezTo>
                        <a:pt x="83" y="33"/>
                        <a:pt x="85" y="40"/>
                        <a:pt x="77" y="40"/>
                      </a:cubicBezTo>
                      <a:cubicBezTo>
                        <a:pt x="77" y="40"/>
                        <a:pt x="75" y="37"/>
                        <a:pt x="71" y="38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58" y="42"/>
                        <a:pt x="53" y="44"/>
                        <a:pt x="56" y="53"/>
                      </a:cubicBezTo>
                      <a:cubicBezTo>
                        <a:pt x="56" y="53"/>
                        <a:pt x="56" y="78"/>
                        <a:pt x="50" y="84"/>
                      </a:cubicBezTo>
                      <a:cubicBezTo>
                        <a:pt x="50" y="84"/>
                        <a:pt x="50" y="84"/>
                        <a:pt x="50" y="84"/>
                      </a:cubicBezTo>
                      <a:cubicBezTo>
                        <a:pt x="43" y="90"/>
                        <a:pt x="38" y="103"/>
                        <a:pt x="29" y="92"/>
                      </a:cubicBezTo>
                      <a:cubicBezTo>
                        <a:pt x="29" y="92"/>
                        <a:pt x="15" y="84"/>
                        <a:pt x="14" y="72"/>
                      </a:cubicBezTo>
                      <a:cubicBezTo>
                        <a:pt x="14" y="72"/>
                        <a:pt x="15" y="68"/>
                        <a:pt x="21" y="71"/>
                      </a:cubicBezTo>
                      <a:cubicBezTo>
                        <a:pt x="21" y="71"/>
                        <a:pt x="38" y="77"/>
                        <a:pt x="44" y="66"/>
                      </a:cubicBezTo>
                      <a:cubicBezTo>
                        <a:pt x="44" y="66"/>
                        <a:pt x="44" y="59"/>
                        <a:pt x="43" y="57"/>
                      </a:cubicBezTo>
                      <a:cubicBezTo>
                        <a:pt x="43" y="57"/>
                        <a:pt x="42" y="48"/>
                        <a:pt x="34" y="49"/>
                      </a:cubicBezTo>
                      <a:cubicBezTo>
                        <a:pt x="34" y="49"/>
                        <a:pt x="20" y="49"/>
                        <a:pt x="13" y="52"/>
                      </a:cubicBezTo>
                      <a:cubicBezTo>
                        <a:pt x="13" y="52"/>
                        <a:pt x="5" y="58"/>
                        <a:pt x="0" y="44"/>
                      </a:cubicBezTo>
                      <a:cubicBezTo>
                        <a:pt x="0" y="44"/>
                        <a:pt x="5" y="39"/>
                        <a:pt x="12" y="40"/>
                      </a:cubicBezTo>
                      <a:cubicBezTo>
                        <a:pt x="12" y="40"/>
                        <a:pt x="34" y="44"/>
                        <a:pt x="38" y="35"/>
                      </a:cubicBezTo>
                      <a:cubicBezTo>
                        <a:pt x="39" y="20"/>
                        <a:pt x="39" y="20"/>
                        <a:pt x="39" y="20"/>
                      </a:cubicBezTo>
                      <a:cubicBezTo>
                        <a:pt x="39" y="20"/>
                        <a:pt x="36" y="18"/>
                        <a:pt x="30" y="21"/>
                      </a:cubicBezTo>
                      <a:cubicBezTo>
                        <a:pt x="30" y="21"/>
                        <a:pt x="20" y="30"/>
                        <a:pt x="16" y="22"/>
                      </a:cubicBezTo>
                      <a:cubicBezTo>
                        <a:pt x="16" y="22"/>
                        <a:pt x="10" y="16"/>
                        <a:pt x="24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</p:grpSp>
          <p:grpSp>
            <p:nvGrpSpPr>
              <p:cNvPr id="57" name="íṥľíḓé"/>
              <p:cNvGrpSpPr/>
              <p:nvPr/>
            </p:nvGrpSpPr>
            <p:grpSpPr>
              <a:xfrm>
                <a:off x="3645458" y="3873595"/>
                <a:ext cx="7018182" cy="227590"/>
                <a:chOff x="4624388" y="3695700"/>
                <a:chExt cx="4210051" cy="136526"/>
              </a:xfrm>
              <a:grpFill/>
            </p:grpSpPr>
            <p:sp>
              <p:nvSpPr>
                <p:cNvPr id="61" name="îš1îde"/>
                <p:cNvSpPr/>
                <p:nvPr/>
              </p:nvSpPr>
              <p:spPr bwMode="auto">
                <a:xfrm>
                  <a:off x="4624388" y="3700463"/>
                  <a:ext cx="98425" cy="131763"/>
                </a:xfrm>
                <a:custGeom>
                  <a:avLst/>
                  <a:gdLst>
                    <a:gd name="T0" fmla="*/ 0 w 30"/>
                    <a:gd name="T1" fmla="*/ 40 h 40"/>
                    <a:gd name="T2" fmla="*/ 0 w 30"/>
                    <a:gd name="T3" fmla="*/ 0 h 40"/>
                    <a:gd name="T4" fmla="*/ 15 w 30"/>
                    <a:gd name="T5" fmla="*/ 0 h 40"/>
                    <a:gd name="T6" fmla="*/ 22 w 30"/>
                    <a:gd name="T7" fmla="*/ 1 h 40"/>
                    <a:gd name="T8" fmla="*/ 27 w 30"/>
                    <a:gd name="T9" fmla="*/ 5 h 40"/>
                    <a:gd name="T10" fmla="*/ 28 w 30"/>
                    <a:gd name="T11" fmla="*/ 10 h 40"/>
                    <a:gd name="T12" fmla="*/ 27 w 30"/>
                    <a:gd name="T13" fmla="*/ 15 h 40"/>
                    <a:gd name="T14" fmla="*/ 23 w 30"/>
                    <a:gd name="T15" fmla="*/ 19 h 40"/>
                    <a:gd name="T16" fmla="*/ 28 w 30"/>
                    <a:gd name="T17" fmla="*/ 22 h 40"/>
                    <a:gd name="T18" fmla="*/ 30 w 30"/>
                    <a:gd name="T19" fmla="*/ 28 h 40"/>
                    <a:gd name="T20" fmla="*/ 29 w 30"/>
                    <a:gd name="T21" fmla="*/ 33 h 40"/>
                    <a:gd name="T22" fmla="*/ 26 w 30"/>
                    <a:gd name="T23" fmla="*/ 37 h 40"/>
                    <a:gd name="T24" fmla="*/ 22 w 30"/>
                    <a:gd name="T25" fmla="*/ 39 h 40"/>
                    <a:gd name="T26" fmla="*/ 15 w 30"/>
                    <a:gd name="T27" fmla="*/ 40 h 40"/>
                    <a:gd name="T28" fmla="*/ 0 w 30"/>
                    <a:gd name="T29" fmla="*/ 40 h 40"/>
                    <a:gd name="T30" fmla="*/ 5 w 30"/>
                    <a:gd name="T31" fmla="*/ 17 h 40"/>
                    <a:gd name="T32" fmla="*/ 14 w 30"/>
                    <a:gd name="T33" fmla="*/ 17 h 40"/>
                    <a:gd name="T34" fmla="*/ 19 w 30"/>
                    <a:gd name="T35" fmla="*/ 16 h 40"/>
                    <a:gd name="T36" fmla="*/ 22 w 30"/>
                    <a:gd name="T37" fmla="*/ 14 h 40"/>
                    <a:gd name="T38" fmla="*/ 23 w 30"/>
                    <a:gd name="T39" fmla="*/ 11 h 40"/>
                    <a:gd name="T40" fmla="*/ 22 w 30"/>
                    <a:gd name="T41" fmla="*/ 7 h 40"/>
                    <a:gd name="T42" fmla="*/ 19 w 30"/>
                    <a:gd name="T43" fmla="*/ 5 h 40"/>
                    <a:gd name="T44" fmla="*/ 13 w 30"/>
                    <a:gd name="T45" fmla="*/ 5 h 40"/>
                    <a:gd name="T46" fmla="*/ 5 w 30"/>
                    <a:gd name="T47" fmla="*/ 5 h 40"/>
                    <a:gd name="T48" fmla="*/ 5 w 30"/>
                    <a:gd name="T49" fmla="*/ 17 h 40"/>
                    <a:gd name="T50" fmla="*/ 5 w 30"/>
                    <a:gd name="T51" fmla="*/ 35 h 40"/>
                    <a:gd name="T52" fmla="*/ 15 w 30"/>
                    <a:gd name="T53" fmla="*/ 35 h 40"/>
                    <a:gd name="T54" fmla="*/ 19 w 30"/>
                    <a:gd name="T55" fmla="*/ 35 h 40"/>
                    <a:gd name="T56" fmla="*/ 22 w 30"/>
                    <a:gd name="T57" fmla="*/ 34 h 40"/>
                    <a:gd name="T58" fmla="*/ 24 w 30"/>
                    <a:gd name="T59" fmla="*/ 31 h 40"/>
                    <a:gd name="T60" fmla="*/ 25 w 30"/>
                    <a:gd name="T61" fmla="*/ 28 h 40"/>
                    <a:gd name="T62" fmla="*/ 23 w 30"/>
                    <a:gd name="T63" fmla="*/ 24 h 40"/>
                    <a:gd name="T64" fmla="*/ 20 w 30"/>
                    <a:gd name="T65" fmla="*/ 22 h 40"/>
                    <a:gd name="T66" fmla="*/ 15 w 30"/>
                    <a:gd name="T67" fmla="*/ 21 h 40"/>
                    <a:gd name="T68" fmla="*/ 5 w 30"/>
                    <a:gd name="T69" fmla="*/ 21 h 40"/>
                    <a:gd name="T70" fmla="*/ 5 w 30"/>
                    <a:gd name="T71" fmla="*/ 35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30" h="40">
                      <a:moveTo>
                        <a:pt x="0" y="4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8" y="0"/>
                        <a:pt x="20" y="0"/>
                        <a:pt x="22" y="1"/>
                      </a:cubicBezTo>
                      <a:cubicBezTo>
                        <a:pt x="24" y="2"/>
                        <a:pt x="25" y="3"/>
                        <a:pt x="27" y="5"/>
                      </a:cubicBezTo>
                      <a:cubicBezTo>
                        <a:pt x="28" y="7"/>
                        <a:pt x="28" y="8"/>
                        <a:pt x="28" y="10"/>
                      </a:cubicBezTo>
                      <a:cubicBezTo>
                        <a:pt x="28" y="12"/>
                        <a:pt x="28" y="13"/>
                        <a:pt x="27" y="15"/>
                      </a:cubicBezTo>
                      <a:cubicBezTo>
                        <a:pt x="26" y="16"/>
                        <a:pt x="24" y="18"/>
                        <a:pt x="23" y="19"/>
                      </a:cubicBezTo>
                      <a:cubicBezTo>
                        <a:pt x="25" y="19"/>
                        <a:pt x="27" y="20"/>
                        <a:pt x="28" y="22"/>
                      </a:cubicBezTo>
                      <a:cubicBezTo>
                        <a:pt x="29" y="24"/>
                        <a:pt x="30" y="26"/>
                        <a:pt x="30" y="28"/>
                      </a:cubicBezTo>
                      <a:cubicBezTo>
                        <a:pt x="30" y="30"/>
                        <a:pt x="30" y="32"/>
                        <a:pt x="29" y="33"/>
                      </a:cubicBezTo>
                      <a:cubicBezTo>
                        <a:pt x="28" y="35"/>
                        <a:pt x="27" y="36"/>
                        <a:pt x="26" y="37"/>
                      </a:cubicBezTo>
                      <a:cubicBezTo>
                        <a:pt x="25" y="38"/>
                        <a:pt x="23" y="39"/>
                        <a:pt x="22" y="39"/>
                      </a:cubicBezTo>
                      <a:cubicBezTo>
                        <a:pt x="20" y="39"/>
                        <a:pt x="18" y="40"/>
                        <a:pt x="15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lose/>
                      <a:moveTo>
                        <a:pt x="5" y="17"/>
                      </a:moveTo>
                      <a:cubicBezTo>
                        <a:pt x="14" y="17"/>
                        <a:pt x="14" y="17"/>
                        <a:pt x="14" y="17"/>
                      </a:cubicBezTo>
                      <a:cubicBezTo>
                        <a:pt x="16" y="17"/>
                        <a:pt x="18" y="17"/>
                        <a:pt x="19" y="16"/>
                      </a:cubicBezTo>
                      <a:cubicBezTo>
                        <a:pt x="20" y="16"/>
                        <a:pt x="21" y="15"/>
                        <a:pt x="22" y="14"/>
                      </a:cubicBezTo>
                      <a:cubicBezTo>
                        <a:pt x="23" y="13"/>
                        <a:pt x="23" y="12"/>
                        <a:pt x="23" y="11"/>
                      </a:cubicBezTo>
                      <a:cubicBezTo>
                        <a:pt x="23" y="10"/>
                        <a:pt x="23" y="8"/>
                        <a:pt x="22" y="7"/>
                      </a:cubicBezTo>
                      <a:cubicBezTo>
                        <a:pt x="21" y="6"/>
                        <a:pt x="20" y="6"/>
                        <a:pt x="19" y="5"/>
                      </a:cubicBezTo>
                      <a:cubicBezTo>
                        <a:pt x="18" y="5"/>
                        <a:pt x="16" y="5"/>
                        <a:pt x="13" y="5"/>
                      </a:cubicBezTo>
                      <a:cubicBezTo>
                        <a:pt x="5" y="5"/>
                        <a:pt x="5" y="5"/>
                        <a:pt x="5" y="5"/>
                      </a:cubicBezTo>
                      <a:cubicBezTo>
                        <a:pt x="5" y="17"/>
                        <a:pt x="5" y="17"/>
                        <a:pt x="5" y="17"/>
                      </a:cubicBezTo>
                      <a:close/>
                      <a:moveTo>
                        <a:pt x="5" y="35"/>
                      </a:moveTo>
                      <a:cubicBezTo>
                        <a:pt x="15" y="35"/>
                        <a:pt x="15" y="35"/>
                        <a:pt x="15" y="35"/>
                      </a:cubicBezTo>
                      <a:cubicBezTo>
                        <a:pt x="17" y="35"/>
                        <a:pt x="18" y="35"/>
                        <a:pt x="19" y="35"/>
                      </a:cubicBezTo>
                      <a:cubicBezTo>
                        <a:pt x="20" y="35"/>
                        <a:pt x="21" y="34"/>
                        <a:pt x="22" y="34"/>
                      </a:cubicBezTo>
                      <a:cubicBezTo>
                        <a:pt x="23" y="33"/>
                        <a:pt x="23" y="32"/>
                        <a:pt x="24" y="31"/>
                      </a:cubicBezTo>
                      <a:cubicBezTo>
                        <a:pt x="24" y="31"/>
                        <a:pt x="25" y="29"/>
                        <a:pt x="25" y="28"/>
                      </a:cubicBezTo>
                      <a:cubicBezTo>
                        <a:pt x="25" y="27"/>
                        <a:pt x="24" y="25"/>
                        <a:pt x="23" y="24"/>
                      </a:cubicBezTo>
                      <a:cubicBezTo>
                        <a:pt x="23" y="23"/>
                        <a:pt x="22" y="22"/>
                        <a:pt x="20" y="22"/>
                      </a:cubicBezTo>
                      <a:cubicBezTo>
                        <a:pt x="19" y="22"/>
                        <a:pt x="17" y="21"/>
                        <a:pt x="15" y="21"/>
                      </a:cubicBezTo>
                      <a:cubicBezTo>
                        <a:pt x="5" y="21"/>
                        <a:pt x="5" y="21"/>
                        <a:pt x="5" y="21"/>
                      </a:cubicBezTo>
                      <a:lnTo>
                        <a:pt x="5" y="3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63" name="íSļïďé"/>
                <p:cNvSpPr/>
                <p:nvPr/>
              </p:nvSpPr>
              <p:spPr bwMode="auto">
                <a:xfrm>
                  <a:off x="4887913" y="3700463"/>
                  <a:ext cx="100013" cy="131763"/>
                </a:xfrm>
                <a:custGeom>
                  <a:avLst/>
                  <a:gdLst>
                    <a:gd name="T0" fmla="*/ 0 w 63"/>
                    <a:gd name="T1" fmla="*/ 83 h 83"/>
                    <a:gd name="T2" fmla="*/ 0 w 63"/>
                    <a:gd name="T3" fmla="*/ 0 h 83"/>
                    <a:gd name="T4" fmla="*/ 61 w 63"/>
                    <a:gd name="T5" fmla="*/ 0 h 83"/>
                    <a:gd name="T6" fmla="*/ 61 w 63"/>
                    <a:gd name="T7" fmla="*/ 10 h 83"/>
                    <a:gd name="T8" fmla="*/ 13 w 63"/>
                    <a:gd name="T9" fmla="*/ 10 h 83"/>
                    <a:gd name="T10" fmla="*/ 13 w 63"/>
                    <a:gd name="T11" fmla="*/ 35 h 83"/>
                    <a:gd name="T12" fmla="*/ 56 w 63"/>
                    <a:gd name="T13" fmla="*/ 35 h 83"/>
                    <a:gd name="T14" fmla="*/ 56 w 63"/>
                    <a:gd name="T15" fmla="*/ 43 h 83"/>
                    <a:gd name="T16" fmla="*/ 13 w 63"/>
                    <a:gd name="T17" fmla="*/ 43 h 83"/>
                    <a:gd name="T18" fmla="*/ 13 w 63"/>
                    <a:gd name="T19" fmla="*/ 73 h 83"/>
                    <a:gd name="T20" fmla="*/ 63 w 63"/>
                    <a:gd name="T21" fmla="*/ 73 h 83"/>
                    <a:gd name="T22" fmla="*/ 63 w 63"/>
                    <a:gd name="T23" fmla="*/ 83 h 83"/>
                    <a:gd name="T24" fmla="*/ 0 w 63"/>
                    <a:gd name="T25" fmla="*/ 83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3" h="83">
                      <a:moveTo>
                        <a:pt x="0" y="83"/>
                      </a:moveTo>
                      <a:lnTo>
                        <a:pt x="0" y="0"/>
                      </a:lnTo>
                      <a:lnTo>
                        <a:pt x="61" y="0"/>
                      </a:lnTo>
                      <a:lnTo>
                        <a:pt x="61" y="10"/>
                      </a:lnTo>
                      <a:lnTo>
                        <a:pt x="13" y="10"/>
                      </a:lnTo>
                      <a:lnTo>
                        <a:pt x="13" y="35"/>
                      </a:lnTo>
                      <a:lnTo>
                        <a:pt x="56" y="35"/>
                      </a:lnTo>
                      <a:lnTo>
                        <a:pt x="56" y="43"/>
                      </a:lnTo>
                      <a:lnTo>
                        <a:pt x="13" y="43"/>
                      </a:lnTo>
                      <a:lnTo>
                        <a:pt x="13" y="73"/>
                      </a:lnTo>
                      <a:lnTo>
                        <a:pt x="63" y="73"/>
                      </a:lnTo>
                      <a:lnTo>
                        <a:pt x="63" y="83"/>
                      </a:lnTo>
                      <a:lnTo>
                        <a:pt x="0" y="8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64" name="íṥľîḍe"/>
                <p:cNvSpPr/>
                <p:nvPr/>
              </p:nvSpPr>
              <p:spPr bwMode="auto">
                <a:xfrm>
                  <a:off x="5156201" y="3700463"/>
                  <a:ext cx="15875" cy="1317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65" name="îṧ1iḍê"/>
                <p:cNvSpPr/>
                <p:nvPr/>
              </p:nvSpPr>
              <p:spPr bwMode="auto">
                <a:xfrm>
                  <a:off x="5346701" y="3700463"/>
                  <a:ext cx="103188" cy="131763"/>
                </a:xfrm>
                <a:custGeom>
                  <a:avLst/>
                  <a:gdLst>
                    <a:gd name="T0" fmla="*/ 0 w 65"/>
                    <a:gd name="T1" fmla="*/ 83 h 83"/>
                    <a:gd name="T2" fmla="*/ 0 w 65"/>
                    <a:gd name="T3" fmla="*/ 0 h 83"/>
                    <a:gd name="T4" fmla="*/ 11 w 65"/>
                    <a:gd name="T5" fmla="*/ 0 h 83"/>
                    <a:gd name="T6" fmla="*/ 11 w 65"/>
                    <a:gd name="T7" fmla="*/ 33 h 83"/>
                    <a:gd name="T8" fmla="*/ 52 w 65"/>
                    <a:gd name="T9" fmla="*/ 33 h 83"/>
                    <a:gd name="T10" fmla="*/ 52 w 65"/>
                    <a:gd name="T11" fmla="*/ 0 h 83"/>
                    <a:gd name="T12" fmla="*/ 65 w 65"/>
                    <a:gd name="T13" fmla="*/ 0 h 83"/>
                    <a:gd name="T14" fmla="*/ 65 w 65"/>
                    <a:gd name="T15" fmla="*/ 83 h 83"/>
                    <a:gd name="T16" fmla="*/ 52 w 65"/>
                    <a:gd name="T17" fmla="*/ 83 h 83"/>
                    <a:gd name="T18" fmla="*/ 52 w 65"/>
                    <a:gd name="T19" fmla="*/ 43 h 83"/>
                    <a:gd name="T20" fmla="*/ 11 w 65"/>
                    <a:gd name="T21" fmla="*/ 43 h 83"/>
                    <a:gd name="T22" fmla="*/ 11 w 65"/>
                    <a:gd name="T23" fmla="*/ 83 h 83"/>
                    <a:gd name="T24" fmla="*/ 0 w 65"/>
                    <a:gd name="T25" fmla="*/ 83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5" h="83">
                      <a:moveTo>
                        <a:pt x="0" y="83"/>
                      </a:moveTo>
                      <a:lnTo>
                        <a:pt x="0" y="0"/>
                      </a:lnTo>
                      <a:lnTo>
                        <a:pt x="11" y="0"/>
                      </a:lnTo>
                      <a:lnTo>
                        <a:pt x="11" y="33"/>
                      </a:lnTo>
                      <a:lnTo>
                        <a:pt x="52" y="33"/>
                      </a:lnTo>
                      <a:lnTo>
                        <a:pt x="52" y="0"/>
                      </a:lnTo>
                      <a:lnTo>
                        <a:pt x="65" y="0"/>
                      </a:lnTo>
                      <a:lnTo>
                        <a:pt x="65" y="83"/>
                      </a:lnTo>
                      <a:lnTo>
                        <a:pt x="52" y="83"/>
                      </a:lnTo>
                      <a:lnTo>
                        <a:pt x="52" y="43"/>
                      </a:lnTo>
                      <a:lnTo>
                        <a:pt x="11" y="43"/>
                      </a:lnTo>
                      <a:lnTo>
                        <a:pt x="11" y="83"/>
                      </a:lnTo>
                      <a:lnTo>
                        <a:pt x="0" y="8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66" name="îšlïḓe"/>
                <p:cNvSpPr/>
                <p:nvPr/>
              </p:nvSpPr>
              <p:spPr bwMode="auto">
                <a:xfrm>
                  <a:off x="5603876" y="3700463"/>
                  <a:ext cx="122238" cy="131763"/>
                </a:xfrm>
                <a:custGeom>
                  <a:avLst/>
                  <a:gdLst>
                    <a:gd name="T0" fmla="*/ 0 w 37"/>
                    <a:gd name="T1" fmla="*/ 40 h 40"/>
                    <a:gd name="T2" fmla="*/ 15 w 37"/>
                    <a:gd name="T3" fmla="*/ 0 h 40"/>
                    <a:gd name="T4" fmla="*/ 21 w 37"/>
                    <a:gd name="T5" fmla="*/ 0 h 40"/>
                    <a:gd name="T6" fmla="*/ 37 w 37"/>
                    <a:gd name="T7" fmla="*/ 40 h 40"/>
                    <a:gd name="T8" fmla="*/ 31 w 37"/>
                    <a:gd name="T9" fmla="*/ 40 h 40"/>
                    <a:gd name="T10" fmla="*/ 26 w 37"/>
                    <a:gd name="T11" fmla="*/ 28 h 40"/>
                    <a:gd name="T12" fmla="*/ 10 w 37"/>
                    <a:gd name="T13" fmla="*/ 28 h 40"/>
                    <a:gd name="T14" fmla="*/ 6 w 37"/>
                    <a:gd name="T15" fmla="*/ 40 h 40"/>
                    <a:gd name="T16" fmla="*/ 0 w 37"/>
                    <a:gd name="T17" fmla="*/ 40 h 40"/>
                    <a:gd name="T18" fmla="*/ 11 w 37"/>
                    <a:gd name="T19" fmla="*/ 23 h 40"/>
                    <a:gd name="T20" fmla="*/ 25 w 37"/>
                    <a:gd name="T21" fmla="*/ 23 h 40"/>
                    <a:gd name="T22" fmla="*/ 21 w 37"/>
                    <a:gd name="T23" fmla="*/ 12 h 40"/>
                    <a:gd name="T24" fmla="*/ 18 w 37"/>
                    <a:gd name="T25" fmla="*/ 4 h 40"/>
                    <a:gd name="T26" fmla="*/ 16 w 37"/>
                    <a:gd name="T27" fmla="*/ 12 h 40"/>
                    <a:gd name="T28" fmla="*/ 11 w 37"/>
                    <a:gd name="T29" fmla="*/ 23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7" h="40">
                      <a:moveTo>
                        <a:pt x="0" y="40"/>
                      </a:move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21" y="0"/>
                        <a:pt x="21" y="0"/>
                        <a:pt x="21" y="0"/>
                      </a:cubicBezTo>
                      <a:cubicBezTo>
                        <a:pt x="37" y="40"/>
                        <a:pt x="37" y="40"/>
                        <a:pt x="37" y="40"/>
                      </a:cubicBezTo>
                      <a:cubicBezTo>
                        <a:pt x="31" y="40"/>
                        <a:pt x="31" y="40"/>
                        <a:pt x="31" y="40"/>
                      </a:cubicBezTo>
                      <a:cubicBezTo>
                        <a:pt x="26" y="28"/>
                        <a:pt x="26" y="28"/>
                        <a:pt x="26" y="28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lose/>
                      <a:moveTo>
                        <a:pt x="11" y="23"/>
                      </a:moveTo>
                      <a:cubicBezTo>
                        <a:pt x="25" y="23"/>
                        <a:pt x="25" y="23"/>
                        <a:pt x="25" y="23"/>
                      </a:cubicBezTo>
                      <a:cubicBezTo>
                        <a:pt x="21" y="12"/>
                        <a:pt x="21" y="12"/>
                        <a:pt x="21" y="12"/>
                      </a:cubicBezTo>
                      <a:cubicBezTo>
                        <a:pt x="19" y="9"/>
                        <a:pt x="18" y="6"/>
                        <a:pt x="18" y="4"/>
                      </a:cubicBezTo>
                      <a:cubicBezTo>
                        <a:pt x="17" y="7"/>
                        <a:pt x="17" y="9"/>
                        <a:pt x="16" y="12"/>
                      </a:cubicBezTo>
                      <a:lnTo>
                        <a:pt x="11" y="2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67" name="iṩľiďe"/>
                <p:cNvSpPr/>
                <p:nvPr/>
              </p:nvSpPr>
              <p:spPr bwMode="auto">
                <a:xfrm>
                  <a:off x="5881688" y="3700463"/>
                  <a:ext cx="101600" cy="131763"/>
                </a:xfrm>
                <a:custGeom>
                  <a:avLst/>
                  <a:gdLst>
                    <a:gd name="T0" fmla="*/ 0 w 64"/>
                    <a:gd name="T1" fmla="*/ 83 h 83"/>
                    <a:gd name="T2" fmla="*/ 0 w 64"/>
                    <a:gd name="T3" fmla="*/ 0 h 83"/>
                    <a:gd name="T4" fmla="*/ 12 w 64"/>
                    <a:gd name="T5" fmla="*/ 0 h 83"/>
                    <a:gd name="T6" fmla="*/ 54 w 64"/>
                    <a:gd name="T7" fmla="*/ 64 h 83"/>
                    <a:gd name="T8" fmla="*/ 54 w 64"/>
                    <a:gd name="T9" fmla="*/ 0 h 83"/>
                    <a:gd name="T10" fmla="*/ 64 w 64"/>
                    <a:gd name="T11" fmla="*/ 0 h 83"/>
                    <a:gd name="T12" fmla="*/ 64 w 64"/>
                    <a:gd name="T13" fmla="*/ 83 h 83"/>
                    <a:gd name="T14" fmla="*/ 54 w 64"/>
                    <a:gd name="T15" fmla="*/ 83 h 83"/>
                    <a:gd name="T16" fmla="*/ 10 w 64"/>
                    <a:gd name="T17" fmla="*/ 18 h 83"/>
                    <a:gd name="T18" fmla="*/ 10 w 64"/>
                    <a:gd name="T19" fmla="*/ 83 h 83"/>
                    <a:gd name="T20" fmla="*/ 0 w 64"/>
                    <a:gd name="T21" fmla="*/ 83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64" h="83">
                      <a:moveTo>
                        <a:pt x="0" y="83"/>
                      </a:moveTo>
                      <a:lnTo>
                        <a:pt x="0" y="0"/>
                      </a:lnTo>
                      <a:lnTo>
                        <a:pt x="12" y="0"/>
                      </a:lnTo>
                      <a:lnTo>
                        <a:pt x="54" y="64"/>
                      </a:lnTo>
                      <a:lnTo>
                        <a:pt x="54" y="0"/>
                      </a:lnTo>
                      <a:lnTo>
                        <a:pt x="64" y="0"/>
                      </a:lnTo>
                      <a:lnTo>
                        <a:pt x="64" y="83"/>
                      </a:lnTo>
                      <a:lnTo>
                        <a:pt x="54" y="83"/>
                      </a:lnTo>
                      <a:lnTo>
                        <a:pt x="10" y="18"/>
                      </a:lnTo>
                      <a:lnTo>
                        <a:pt x="10" y="83"/>
                      </a:lnTo>
                      <a:lnTo>
                        <a:pt x="0" y="8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68" name="ïṩlíḋè"/>
                <p:cNvSpPr/>
                <p:nvPr/>
              </p:nvSpPr>
              <p:spPr bwMode="auto">
                <a:xfrm>
                  <a:off x="6151563" y="3695700"/>
                  <a:ext cx="119063" cy="136525"/>
                </a:xfrm>
                <a:custGeom>
                  <a:avLst/>
                  <a:gdLst>
                    <a:gd name="T0" fmla="*/ 20 w 36"/>
                    <a:gd name="T1" fmla="*/ 25 h 41"/>
                    <a:gd name="T2" fmla="*/ 20 w 36"/>
                    <a:gd name="T3" fmla="*/ 20 h 41"/>
                    <a:gd name="T4" fmla="*/ 36 w 36"/>
                    <a:gd name="T5" fmla="*/ 20 h 41"/>
                    <a:gd name="T6" fmla="*/ 36 w 36"/>
                    <a:gd name="T7" fmla="*/ 35 h 41"/>
                    <a:gd name="T8" fmla="*/ 28 w 36"/>
                    <a:gd name="T9" fmla="*/ 40 h 41"/>
                    <a:gd name="T10" fmla="*/ 20 w 36"/>
                    <a:gd name="T11" fmla="*/ 41 h 41"/>
                    <a:gd name="T12" fmla="*/ 9 w 36"/>
                    <a:gd name="T13" fmla="*/ 39 h 41"/>
                    <a:gd name="T14" fmla="*/ 2 w 36"/>
                    <a:gd name="T15" fmla="*/ 32 h 41"/>
                    <a:gd name="T16" fmla="*/ 0 w 36"/>
                    <a:gd name="T17" fmla="*/ 21 h 41"/>
                    <a:gd name="T18" fmla="*/ 2 w 36"/>
                    <a:gd name="T19" fmla="*/ 10 h 41"/>
                    <a:gd name="T20" fmla="*/ 9 w 36"/>
                    <a:gd name="T21" fmla="*/ 3 h 41"/>
                    <a:gd name="T22" fmla="*/ 20 w 36"/>
                    <a:gd name="T23" fmla="*/ 0 h 41"/>
                    <a:gd name="T24" fmla="*/ 27 w 36"/>
                    <a:gd name="T25" fmla="*/ 2 h 41"/>
                    <a:gd name="T26" fmla="*/ 33 w 36"/>
                    <a:gd name="T27" fmla="*/ 6 h 41"/>
                    <a:gd name="T28" fmla="*/ 36 w 36"/>
                    <a:gd name="T29" fmla="*/ 12 h 41"/>
                    <a:gd name="T30" fmla="*/ 31 w 36"/>
                    <a:gd name="T31" fmla="*/ 13 h 41"/>
                    <a:gd name="T32" fmla="*/ 29 w 36"/>
                    <a:gd name="T33" fmla="*/ 9 h 41"/>
                    <a:gd name="T34" fmla="*/ 25 w 36"/>
                    <a:gd name="T35" fmla="*/ 6 h 41"/>
                    <a:gd name="T36" fmla="*/ 20 w 36"/>
                    <a:gd name="T37" fmla="*/ 5 h 41"/>
                    <a:gd name="T38" fmla="*/ 13 w 36"/>
                    <a:gd name="T39" fmla="*/ 6 h 41"/>
                    <a:gd name="T40" fmla="*/ 9 w 36"/>
                    <a:gd name="T41" fmla="*/ 9 h 41"/>
                    <a:gd name="T42" fmla="*/ 7 w 36"/>
                    <a:gd name="T43" fmla="*/ 13 h 41"/>
                    <a:gd name="T44" fmla="*/ 5 w 36"/>
                    <a:gd name="T45" fmla="*/ 21 h 41"/>
                    <a:gd name="T46" fmla="*/ 7 w 36"/>
                    <a:gd name="T47" fmla="*/ 30 h 41"/>
                    <a:gd name="T48" fmla="*/ 12 w 36"/>
                    <a:gd name="T49" fmla="*/ 35 h 41"/>
                    <a:gd name="T50" fmla="*/ 20 w 36"/>
                    <a:gd name="T51" fmla="*/ 37 h 41"/>
                    <a:gd name="T52" fmla="*/ 26 w 36"/>
                    <a:gd name="T53" fmla="*/ 35 h 41"/>
                    <a:gd name="T54" fmla="*/ 31 w 36"/>
                    <a:gd name="T55" fmla="*/ 32 h 41"/>
                    <a:gd name="T56" fmla="*/ 31 w 36"/>
                    <a:gd name="T57" fmla="*/ 25 h 41"/>
                    <a:gd name="T58" fmla="*/ 20 w 36"/>
                    <a:gd name="T59" fmla="*/ 25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36" h="41">
                      <a:moveTo>
                        <a:pt x="20" y="25"/>
                      </a:moveTo>
                      <a:cubicBezTo>
                        <a:pt x="20" y="20"/>
                        <a:pt x="20" y="20"/>
                        <a:pt x="20" y="20"/>
                      </a:cubicBezTo>
                      <a:cubicBezTo>
                        <a:pt x="36" y="20"/>
                        <a:pt x="36" y="20"/>
                        <a:pt x="36" y="20"/>
                      </a:cubicBezTo>
                      <a:cubicBezTo>
                        <a:pt x="36" y="35"/>
                        <a:pt x="36" y="35"/>
                        <a:pt x="36" y="35"/>
                      </a:cubicBezTo>
                      <a:cubicBezTo>
                        <a:pt x="34" y="37"/>
                        <a:pt x="31" y="39"/>
                        <a:pt x="28" y="40"/>
                      </a:cubicBezTo>
                      <a:cubicBezTo>
                        <a:pt x="26" y="41"/>
                        <a:pt x="23" y="41"/>
                        <a:pt x="20" y="41"/>
                      </a:cubicBezTo>
                      <a:cubicBezTo>
                        <a:pt x="16" y="41"/>
                        <a:pt x="13" y="40"/>
                        <a:pt x="9" y="39"/>
                      </a:cubicBezTo>
                      <a:cubicBezTo>
                        <a:pt x="6" y="37"/>
                        <a:pt x="4" y="35"/>
                        <a:pt x="2" y="32"/>
                      </a:cubicBezTo>
                      <a:cubicBezTo>
                        <a:pt x="1" y="28"/>
                        <a:pt x="0" y="25"/>
                        <a:pt x="0" y="21"/>
                      </a:cubicBezTo>
                      <a:cubicBezTo>
                        <a:pt x="0" y="17"/>
                        <a:pt x="1" y="14"/>
                        <a:pt x="2" y="10"/>
                      </a:cubicBezTo>
                      <a:cubicBezTo>
                        <a:pt x="4" y="7"/>
                        <a:pt x="6" y="4"/>
                        <a:pt x="9" y="3"/>
                      </a:cubicBezTo>
                      <a:cubicBezTo>
                        <a:pt x="12" y="1"/>
                        <a:pt x="16" y="0"/>
                        <a:pt x="20" y="0"/>
                      </a:cubicBezTo>
                      <a:cubicBezTo>
                        <a:pt x="22" y="0"/>
                        <a:pt x="25" y="1"/>
                        <a:pt x="27" y="2"/>
                      </a:cubicBezTo>
                      <a:cubicBezTo>
                        <a:pt x="30" y="3"/>
                        <a:pt x="31" y="4"/>
                        <a:pt x="33" y="6"/>
                      </a:cubicBezTo>
                      <a:cubicBezTo>
                        <a:pt x="34" y="7"/>
                        <a:pt x="35" y="9"/>
                        <a:pt x="36" y="12"/>
                      </a:cubicBezTo>
                      <a:cubicBezTo>
                        <a:pt x="31" y="13"/>
                        <a:pt x="31" y="13"/>
                        <a:pt x="31" y="13"/>
                      </a:cubicBezTo>
                      <a:cubicBezTo>
                        <a:pt x="30" y="11"/>
                        <a:pt x="30" y="10"/>
                        <a:pt x="29" y="9"/>
                      </a:cubicBezTo>
                      <a:cubicBezTo>
                        <a:pt x="28" y="8"/>
                        <a:pt x="27" y="7"/>
                        <a:pt x="25" y="6"/>
                      </a:cubicBezTo>
                      <a:cubicBezTo>
                        <a:pt x="23" y="5"/>
                        <a:pt x="22" y="5"/>
                        <a:pt x="20" y="5"/>
                      </a:cubicBezTo>
                      <a:cubicBezTo>
                        <a:pt x="17" y="5"/>
                        <a:pt x="15" y="5"/>
                        <a:pt x="13" y="6"/>
                      </a:cubicBezTo>
                      <a:cubicBezTo>
                        <a:pt x="12" y="7"/>
                        <a:pt x="10" y="8"/>
                        <a:pt x="9" y="9"/>
                      </a:cubicBezTo>
                      <a:cubicBezTo>
                        <a:pt x="8" y="10"/>
                        <a:pt x="7" y="11"/>
                        <a:pt x="7" y="13"/>
                      </a:cubicBezTo>
                      <a:cubicBezTo>
                        <a:pt x="6" y="15"/>
                        <a:pt x="5" y="18"/>
                        <a:pt x="5" y="21"/>
                      </a:cubicBezTo>
                      <a:cubicBezTo>
                        <a:pt x="5" y="24"/>
                        <a:pt x="6" y="27"/>
                        <a:pt x="7" y="30"/>
                      </a:cubicBezTo>
                      <a:cubicBezTo>
                        <a:pt x="8" y="32"/>
                        <a:pt x="10" y="34"/>
                        <a:pt x="12" y="35"/>
                      </a:cubicBezTo>
                      <a:cubicBezTo>
                        <a:pt x="15" y="36"/>
                        <a:pt x="17" y="37"/>
                        <a:pt x="20" y="37"/>
                      </a:cubicBezTo>
                      <a:cubicBezTo>
                        <a:pt x="22" y="37"/>
                        <a:pt x="24" y="36"/>
                        <a:pt x="26" y="35"/>
                      </a:cubicBezTo>
                      <a:cubicBezTo>
                        <a:pt x="28" y="34"/>
                        <a:pt x="30" y="33"/>
                        <a:pt x="31" y="32"/>
                      </a:cubicBezTo>
                      <a:cubicBezTo>
                        <a:pt x="31" y="25"/>
                        <a:pt x="31" y="25"/>
                        <a:pt x="31" y="25"/>
                      </a:cubicBezTo>
                      <a:lnTo>
                        <a:pt x="20" y="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69" name="iṩľíḋé"/>
                <p:cNvSpPr/>
                <p:nvPr/>
              </p:nvSpPr>
              <p:spPr bwMode="auto">
                <a:xfrm>
                  <a:off x="6478588" y="3700463"/>
                  <a:ext cx="106363" cy="131763"/>
                </a:xfrm>
                <a:custGeom>
                  <a:avLst/>
                  <a:gdLst>
                    <a:gd name="T0" fmla="*/ 26 w 32"/>
                    <a:gd name="T1" fmla="*/ 0 h 40"/>
                    <a:gd name="T2" fmla="*/ 32 w 32"/>
                    <a:gd name="T3" fmla="*/ 0 h 40"/>
                    <a:gd name="T4" fmla="*/ 32 w 32"/>
                    <a:gd name="T5" fmla="*/ 23 h 40"/>
                    <a:gd name="T6" fmla="*/ 30 w 32"/>
                    <a:gd name="T7" fmla="*/ 32 h 40"/>
                    <a:gd name="T8" fmla="*/ 25 w 32"/>
                    <a:gd name="T9" fmla="*/ 38 h 40"/>
                    <a:gd name="T10" fmla="*/ 16 w 32"/>
                    <a:gd name="T11" fmla="*/ 40 h 40"/>
                    <a:gd name="T12" fmla="*/ 7 w 32"/>
                    <a:gd name="T13" fmla="*/ 38 h 40"/>
                    <a:gd name="T14" fmla="*/ 2 w 32"/>
                    <a:gd name="T15" fmla="*/ 33 h 40"/>
                    <a:gd name="T16" fmla="*/ 0 w 32"/>
                    <a:gd name="T17" fmla="*/ 23 h 40"/>
                    <a:gd name="T18" fmla="*/ 0 w 32"/>
                    <a:gd name="T19" fmla="*/ 0 h 40"/>
                    <a:gd name="T20" fmla="*/ 6 w 32"/>
                    <a:gd name="T21" fmla="*/ 0 h 40"/>
                    <a:gd name="T22" fmla="*/ 6 w 32"/>
                    <a:gd name="T23" fmla="*/ 23 h 40"/>
                    <a:gd name="T24" fmla="*/ 7 w 32"/>
                    <a:gd name="T25" fmla="*/ 30 h 40"/>
                    <a:gd name="T26" fmla="*/ 10 w 32"/>
                    <a:gd name="T27" fmla="*/ 34 h 40"/>
                    <a:gd name="T28" fmla="*/ 16 w 32"/>
                    <a:gd name="T29" fmla="*/ 36 h 40"/>
                    <a:gd name="T30" fmla="*/ 24 w 32"/>
                    <a:gd name="T31" fmla="*/ 33 h 40"/>
                    <a:gd name="T32" fmla="*/ 26 w 32"/>
                    <a:gd name="T33" fmla="*/ 23 h 40"/>
                    <a:gd name="T34" fmla="*/ 26 w 32"/>
                    <a:gd name="T35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32" h="40">
                      <a:moveTo>
                        <a:pt x="26" y="0"/>
                      </a:move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32" y="23"/>
                        <a:pt x="32" y="23"/>
                        <a:pt x="32" y="23"/>
                      </a:cubicBezTo>
                      <a:cubicBezTo>
                        <a:pt x="32" y="27"/>
                        <a:pt x="31" y="30"/>
                        <a:pt x="30" y="32"/>
                      </a:cubicBezTo>
                      <a:cubicBezTo>
                        <a:pt x="29" y="35"/>
                        <a:pt x="28" y="37"/>
                        <a:pt x="25" y="38"/>
                      </a:cubicBezTo>
                      <a:cubicBezTo>
                        <a:pt x="23" y="40"/>
                        <a:pt x="20" y="40"/>
                        <a:pt x="16" y="40"/>
                      </a:cubicBezTo>
                      <a:cubicBezTo>
                        <a:pt x="12" y="40"/>
                        <a:pt x="9" y="40"/>
                        <a:pt x="7" y="38"/>
                      </a:cubicBezTo>
                      <a:cubicBezTo>
                        <a:pt x="5" y="37"/>
                        <a:pt x="3" y="35"/>
                        <a:pt x="2" y="33"/>
                      </a:cubicBezTo>
                      <a:cubicBezTo>
                        <a:pt x="1" y="30"/>
                        <a:pt x="0" y="27"/>
                        <a:pt x="0" y="2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23"/>
                        <a:pt x="6" y="23"/>
                        <a:pt x="6" y="23"/>
                      </a:cubicBezTo>
                      <a:cubicBezTo>
                        <a:pt x="6" y="26"/>
                        <a:pt x="6" y="29"/>
                        <a:pt x="7" y="30"/>
                      </a:cubicBezTo>
                      <a:cubicBezTo>
                        <a:pt x="7" y="32"/>
                        <a:pt x="8" y="33"/>
                        <a:pt x="10" y="34"/>
                      </a:cubicBezTo>
                      <a:cubicBezTo>
                        <a:pt x="11" y="35"/>
                        <a:pt x="13" y="36"/>
                        <a:pt x="16" y="36"/>
                      </a:cubicBezTo>
                      <a:cubicBezTo>
                        <a:pt x="19" y="36"/>
                        <a:pt x="22" y="35"/>
                        <a:pt x="24" y="33"/>
                      </a:cubicBezTo>
                      <a:cubicBezTo>
                        <a:pt x="25" y="31"/>
                        <a:pt x="26" y="28"/>
                        <a:pt x="26" y="23"/>
                      </a:cubicBezTo>
                      <a:lnTo>
                        <a:pt x="26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70" name="iṧlíḓé"/>
                <p:cNvSpPr/>
                <p:nvPr/>
              </p:nvSpPr>
              <p:spPr bwMode="auto">
                <a:xfrm>
                  <a:off x="6753226" y="3700463"/>
                  <a:ext cx="101600" cy="131763"/>
                </a:xfrm>
                <a:custGeom>
                  <a:avLst/>
                  <a:gdLst>
                    <a:gd name="T0" fmla="*/ 0 w 64"/>
                    <a:gd name="T1" fmla="*/ 83 h 83"/>
                    <a:gd name="T2" fmla="*/ 0 w 64"/>
                    <a:gd name="T3" fmla="*/ 0 h 83"/>
                    <a:gd name="T4" fmla="*/ 12 w 64"/>
                    <a:gd name="T5" fmla="*/ 0 h 83"/>
                    <a:gd name="T6" fmla="*/ 54 w 64"/>
                    <a:gd name="T7" fmla="*/ 64 h 83"/>
                    <a:gd name="T8" fmla="*/ 54 w 64"/>
                    <a:gd name="T9" fmla="*/ 0 h 83"/>
                    <a:gd name="T10" fmla="*/ 64 w 64"/>
                    <a:gd name="T11" fmla="*/ 0 h 83"/>
                    <a:gd name="T12" fmla="*/ 64 w 64"/>
                    <a:gd name="T13" fmla="*/ 83 h 83"/>
                    <a:gd name="T14" fmla="*/ 54 w 64"/>
                    <a:gd name="T15" fmla="*/ 83 h 83"/>
                    <a:gd name="T16" fmla="*/ 10 w 64"/>
                    <a:gd name="T17" fmla="*/ 18 h 83"/>
                    <a:gd name="T18" fmla="*/ 10 w 64"/>
                    <a:gd name="T19" fmla="*/ 83 h 83"/>
                    <a:gd name="T20" fmla="*/ 0 w 64"/>
                    <a:gd name="T21" fmla="*/ 83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64" h="83">
                      <a:moveTo>
                        <a:pt x="0" y="83"/>
                      </a:moveTo>
                      <a:lnTo>
                        <a:pt x="0" y="0"/>
                      </a:lnTo>
                      <a:lnTo>
                        <a:pt x="12" y="0"/>
                      </a:lnTo>
                      <a:lnTo>
                        <a:pt x="54" y="64"/>
                      </a:lnTo>
                      <a:lnTo>
                        <a:pt x="54" y="0"/>
                      </a:lnTo>
                      <a:lnTo>
                        <a:pt x="64" y="0"/>
                      </a:lnTo>
                      <a:lnTo>
                        <a:pt x="64" y="83"/>
                      </a:lnTo>
                      <a:lnTo>
                        <a:pt x="54" y="83"/>
                      </a:lnTo>
                      <a:lnTo>
                        <a:pt x="10" y="18"/>
                      </a:lnTo>
                      <a:lnTo>
                        <a:pt x="10" y="83"/>
                      </a:lnTo>
                      <a:lnTo>
                        <a:pt x="0" y="8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71" name="íṥľide"/>
                <p:cNvSpPr/>
                <p:nvPr/>
              </p:nvSpPr>
              <p:spPr bwMode="auto">
                <a:xfrm>
                  <a:off x="7029451" y="3700463"/>
                  <a:ext cx="15875" cy="1317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72" name="ïṩlîḑè"/>
                <p:cNvSpPr/>
                <p:nvPr/>
              </p:nvSpPr>
              <p:spPr bwMode="auto">
                <a:xfrm>
                  <a:off x="7207251" y="3700463"/>
                  <a:ext cx="119063" cy="131763"/>
                </a:xfrm>
                <a:custGeom>
                  <a:avLst/>
                  <a:gdLst>
                    <a:gd name="T0" fmla="*/ 15 w 36"/>
                    <a:gd name="T1" fmla="*/ 40 h 40"/>
                    <a:gd name="T2" fmla="*/ 0 w 36"/>
                    <a:gd name="T3" fmla="*/ 0 h 40"/>
                    <a:gd name="T4" fmla="*/ 5 w 36"/>
                    <a:gd name="T5" fmla="*/ 0 h 40"/>
                    <a:gd name="T6" fmla="*/ 15 w 36"/>
                    <a:gd name="T7" fmla="*/ 29 h 40"/>
                    <a:gd name="T8" fmla="*/ 18 w 36"/>
                    <a:gd name="T9" fmla="*/ 35 h 40"/>
                    <a:gd name="T10" fmla="*/ 20 w 36"/>
                    <a:gd name="T11" fmla="*/ 29 h 40"/>
                    <a:gd name="T12" fmla="*/ 30 w 36"/>
                    <a:gd name="T13" fmla="*/ 0 h 40"/>
                    <a:gd name="T14" fmla="*/ 36 w 36"/>
                    <a:gd name="T15" fmla="*/ 0 h 40"/>
                    <a:gd name="T16" fmla="*/ 20 w 36"/>
                    <a:gd name="T17" fmla="*/ 40 h 40"/>
                    <a:gd name="T18" fmla="*/ 15 w 36"/>
                    <a:gd name="T19" fmla="*/ 4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6" h="40">
                      <a:moveTo>
                        <a:pt x="15" y="4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16" y="31"/>
                        <a:pt x="17" y="33"/>
                        <a:pt x="18" y="35"/>
                      </a:cubicBezTo>
                      <a:cubicBezTo>
                        <a:pt x="18" y="33"/>
                        <a:pt x="19" y="31"/>
                        <a:pt x="20" y="29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20" y="40"/>
                        <a:pt x="20" y="40"/>
                        <a:pt x="20" y="40"/>
                      </a:cubicBezTo>
                      <a:lnTo>
                        <a:pt x="15" y="4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73" name="í$ḷiḓê"/>
                <p:cNvSpPr/>
                <p:nvPr/>
              </p:nvSpPr>
              <p:spPr bwMode="auto">
                <a:xfrm>
                  <a:off x="7485063" y="3700463"/>
                  <a:ext cx="95250" cy="131763"/>
                </a:xfrm>
                <a:custGeom>
                  <a:avLst/>
                  <a:gdLst>
                    <a:gd name="T0" fmla="*/ 0 w 60"/>
                    <a:gd name="T1" fmla="*/ 83 h 83"/>
                    <a:gd name="T2" fmla="*/ 0 w 60"/>
                    <a:gd name="T3" fmla="*/ 0 h 83"/>
                    <a:gd name="T4" fmla="*/ 58 w 60"/>
                    <a:gd name="T5" fmla="*/ 0 h 83"/>
                    <a:gd name="T6" fmla="*/ 58 w 60"/>
                    <a:gd name="T7" fmla="*/ 10 h 83"/>
                    <a:gd name="T8" fmla="*/ 10 w 60"/>
                    <a:gd name="T9" fmla="*/ 10 h 83"/>
                    <a:gd name="T10" fmla="*/ 10 w 60"/>
                    <a:gd name="T11" fmla="*/ 35 h 83"/>
                    <a:gd name="T12" fmla="*/ 56 w 60"/>
                    <a:gd name="T13" fmla="*/ 35 h 83"/>
                    <a:gd name="T14" fmla="*/ 56 w 60"/>
                    <a:gd name="T15" fmla="*/ 43 h 83"/>
                    <a:gd name="T16" fmla="*/ 10 w 60"/>
                    <a:gd name="T17" fmla="*/ 43 h 83"/>
                    <a:gd name="T18" fmla="*/ 10 w 60"/>
                    <a:gd name="T19" fmla="*/ 73 h 83"/>
                    <a:gd name="T20" fmla="*/ 60 w 60"/>
                    <a:gd name="T21" fmla="*/ 73 h 83"/>
                    <a:gd name="T22" fmla="*/ 60 w 60"/>
                    <a:gd name="T23" fmla="*/ 83 h 83"/>
                    <a:gd name="T24" fmla="*/ 0 w 60"/>
                    <a:gd name="T25" fmla="*/ 83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0" h="83">
                      <a:moveTo>
                        <a:pt x="0" y="83"/>
                      </a:moveTo>
                      <a:lnTo>
                        <a:pt x="0" y="0"/>
                      </a:lnTo>
                      <a:lnTo>
                        <a:pt x="58" y="0"/>
                      </a:lnTo>
                      <a:lnTo>
                        <a:pt x="58" y="10"/>
                      </a:lnTo>
                      <a:lnTo>
                        <a:pt x="10" y="10"/>
                      </a:lnTo>
                      <a:lnTo>
                        <a:pt x="10" y="35"/>
                      </a:lnTo>
                      <a:lnTo>
                        <a:pt x="56" y="35"/>
                      </a:lnTo>
                      <a:lnTo>
                        <a:pt x="56" y="43"/>
                      </a:lnTo>
                      <a:lnTo>
                        <a:pt x="10" y="43"/>
                      </a:lnTo>
                      <a:lnTo>
                        <a:pt x="10" y="73"/>
                      </a:lnTo>
                      <a:lnTo>
                        <a:pt x="60" y="73"/>
                      </a:lnTo>
                      <a:lnTo>
                        <a:pt x="60" y="83"/>
                      </a:lnTo>
                      <a:lnTo>
                        <a:pt x="0" y="8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74" name="ïṡļîdê"/>
                <p:cNvSpPr/>
                <p:nvPr/>
              </p:nvSpPr>
              <p:spPr bwMode="auto">
                <a:xfrm>
                  <a:off x="7745413" y="3700463"/>
                  <a:ext cx="115888" cy="131763"/>
                </a:xfrm>
                <a:custGeom>
                  <a:avLst/>
                  <a:gdLst>
                    <a:gd name="T0" fmla="*/ 0 w 35"/>
                    <a:gd name="T1" fmla="*/ 40 h 40"/>
                    <a:gd name="T2" fmla="*/ 0 w 35"/>
                    <a:gd name="T3" fmla="*/ 0 h 40"/>
                    <a:gd name="T4" fmla="*/ 18 w 35"/>
                    <a:gd name="T5" fmla="*/ 0 h 40"/>
                    <a:gd name="T6" fmla="*/ 26 w 35"/>
                    <a:gd name="T7" fmla="*/ 1 h 40"/>
                    <a:gd name="T8" fmla="*/ 30 w 35"/>
                    <a:gd name="T9" fmla="*/ 5 h 40"/>
                    <a:gd name="T10" fmla="*/ 32 w 35"/>
                    <a:gd name="T11" fmla="*/ 11 h 40"/>
                    <a:gd name="T12" fmla="*/ 29 w 35"/>
                    <a:gd name="T13" fmla="*/ 18 h 40"/>
                    <a:gd name="T14" fmla="*/ 21 w 35"/>
                    <a:gd name="T15" fmla="*/ 22 h 40"/>
                    <a:gd name="T16" fmla="*/ 24 w 35"/>
                    <a:gd name="T17" fmla="*/ 24 h 40"/>
                    <a:gd name="T18" fmla="*/ 28 w 35"/>
                    <a:gd name="T19" fmla="*/ 29 h 40"/>
                    <a:gd name="T20" fmla="*/ 35 w 35"/>
                    <a:gd name="T21" fmla="*/ 40 h 40"/>
                    <a:gd name="T22" fmla="*/ 29 w 35"/>
                    <a:gd name="T23" fmla="*/ 40 h 40"/>
                    <a:gd name="T24" fmla="*/ 23 w 35"/>
                    <a:gd name="T25" fmla="*/ 31 h 40"/>
                    <a:gd name="T26" fmla="*/ 20 w 35"/>
                    <a:gd name="T27" fmla="*/ 26 h 40"/>
                    <a:gd name="T28" fmla="*/ 17 w 35"/>
                    <a:gd name="T29" fmla="*/ 23 h 40"/>
                    <a:gd name="T30" fmla="*/ 15 w 35"/>
                    <a:gd name="T31" fmla="*/ 22 h 40"/>
                    <a:gd name="T32" fmla="*/ 12 w 35"/>
                    <a:gd name="T33" fmla="*/ 22 h 40"/>
                    <a:gd name="T34" fmla="*/ 6 w 35"/>
                    <a:gd name="T35" fmla="*/ 22 h 40"/>
                    <a:gd name="T36" fmla="*/ 6 w 35"/>
                    <a:gd name="T37" fmla="*/ 40 h 40"/>
                    <a:gd name="T38" fmla="*/ 0 w 35"/>
                    <a:gd name="T39" fmla="*/ 40 h 40"/>
                    <a:gd name="T40" fmla="*/ 6 w 35"/>
                    <a:gd name="T41" fmla="*/ 18 h 40"/>
                    <a:gd name="T42" fmla="*/ 17 w 35"/>
                    <a:gd name="T43" fmla="*/ 18 h 40"/>
                    <a:gd name="T44" fmla="*/ 22 w 35"/>
                    <a:gd name="T45" fmla="*/ 17 h 40"/>
                    <a:gd name="T46" fmla="*/ 26 w 35"/>
                    <a:gd name="T47" fmla="*/ 14 h 40"/>
                    <a:gd name="T48" fmla="*/ 27 w 35"/>
                    <a:gd name="T49" fmla="*/ 11 h 40"/>
                    <a:gd name="T50" fmla="*/ 25 w 35"/>
                    <a:gd name="T51" fmla="*/ 6 h 40"/>
                    <a:gd name="T52" fmla="*/ 18 w 35"/>
                    <a:gd name="T53" fmla="*/ 4 h 40"/>
                    <a:gd name="T54" fmla="*/ 6 w 35"/>
                    <a:gd name="T55" fmla="*/ 4 h 40"/>
                    <a:gd name="T56" fmla="*/ 6 w 35"/>
                    <a:gd name="T57" fmla="*/ 18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0">
                      <a:moveTo>
                        <a:pt x="0" y="4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1" y="0"/>
                        <a:pt x="24" y="0"/>
                        <a:pt x="26" y="1"/>
                      </a:cubicBezTo>
                      <a:cubicBezTo>
                        <a:pt x="28" y="2"/>
                        <a:pt x="29" y="3"/>
                        <a:pt x="30" y="5"/>
                      </a:cubicBezTo>
                      <a:cubicBezTo>
                        <a:pt x="31" y="7"/>
                        <a:pt x="32" y="9"/>
                        <a:pt x="32" y="11"/>
                      </a:cubicBezTo>
                      <a:cubicBezTo>
                        <a:pt x="32" y="14"/>
                        <a:pt x="31" y="16"/>
                        <a:pt x="29" y="18"/>
                      </a:cubicBezTo>
                      <a:cubicBezTo>
                        <a:pt x="27" y="20"/>
                        <a:pt x="25" y="21"/>
                        <a:pt x="21" y="22"/>
                      </a:cubicBezTo>
                      <a:cubicBezTo>
                        <a:pt x="22" y="22"/>
                        <a:pt x="23" y="23"/>
                        <a:pt x="24" y="24"/>
                      </a:cubicBezTo>
                      <a:cubicBezTo>
                        <a:pt x="25" y="25"/>
                        <a:pt x="27" y="27"/>
                        <a:pt x="28" y="29"/>
                      </a:cubicBezTo>
                      <a:cubicBezTo>
                        <a:pt x="35" y="40"/>
                        <a:pt x="35" y="40"/>
                        <a:pt x="35" y="40"/>
                      </a:cubicBezTo>
                      <a:cubicBezTo>
                        <a:pt x="29" y="40"/>
                        <a:pt x="29" y="40"/>
                        <a:pt x="29" y="40"/>
                      </a:cubicBezTo>
                      <a:cubicBezTo>
                        <a:pt x="23" y="31"/>
                        <a:pt x="23" y="31"/>
                        <a:pt x="23" y="31"/>
                      </a:cubicBezTo>
                      <a:cubicBezTo>
                        <a:pt x="22" y="29"/>
                        <a:pt x="21" y="27"/>
                        <a:pt x="20" y="26"/>
                      </a:cubicBezTo>
                      <a:cubicBezTo>
                        <a:pt x="19" y="25"/>
                        <a:pt x="18" y="24"/>
                        <a:pt x="17" y="23"/>
                      </a:cubicBezTo>
                      <a:cubicBezTo>
                        <a:pt x="16" y="23"/>
                        <a:pt x="15" y="22"/>
                        <a:pt x="15" y="22"/>
                      </a:cubicBezTo>
                      <a:cubicBezTo>
                        <a:pt x="14" y="22"/>
                        <a:pt x="13" y="22"/>
                        <a:pt x="12" y="22"/>
                      </a:cubicBezTo>
                      <a:cubicBezTo>
                        <a:pt x="6" y="22"/>
                        <a:pt x="6" y="22"/>
                        <a:pt x="6" y="22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lose/>
                      <a:moveTo>
                        <a:pt x="6" y="18"/>
                      </a:moveTo>
                      <a:cubicBezTo>
                        <a:pt x="17" y="18"/>
                        <a:pt x="17" y="18"/>
                        <a:pt x="17" y="18"/>
                      </a:cubicBezTo>
                      <a:cubicBezTo>
                        <a:pt x="19" y="18"/>
                        <a:pt x="21" y="17"/>
                        <a:pt x="22" y="17"/>
                      </a:cubicBezTo>
                      <a:cubicBezTo>
                        <a:pt x="24" y="16"/>
                        <a:pt x="25" y="15"/>
                        <a:pt x="26" y="14"/>
                      </a:cubicBezTo>
                      <a:cubicBezTo>
                        <a:pt x="26" y="13"/>
                        <a:pt x="27" y="12"/>
                        <a:pt x="27" y="11"/>
                      </a:cubicBezTo>
                      <a:cubicBezTo>
                        <a:pt x="27" y="9"/>
                        <a:pt x="26" y="7"/>
                        <a:pt x="25" y="6"/>
                      </a:cubicBezTo>
                      <a:cubicBezTo>
                        <a:pt x="23" y="5"/>
                        <a:pt x="21" y="4"/>
                        <a:pt x="18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lnTo>
                        <a:pt x="6" y="1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75" name="ísḷíďê"/>
                <p:cNvSpPr/>
                <p:nvPr/>
              </p:nvSpPr>
              <p:spPr bwMode="auto">
                <a:xfrm>
                  <a:off x="8012113" y="3695700"/>
                  <a:ext cx="106363" cy="136525"/>
                </a:xfrm>
                <a:custGeom>
                  <a:avLst/>
                  <a:gdLst>
                    <a:gd name="T0" fmla="*/ 0 w 32"/>
                    <a:gd name="T1" fmla="*/ 28 h 41"/>
                    <a:gd name="T2" fmla="*/ 5 w 32"/>
                    <a:gd name="T3" fmla="*/ 27 h 41"/>
                    <a:gd name="T4" fmla="*/ 7 w 32"/>
                    <a:gd name="T5" fmla="*/ 32 h 41"/>
                    <a:gd name="T6" fmla="*/ 11 w 32"/>
                    <a:gd name="T7" fmla="*/ 35 h 41"/>
                    <a:gd name="T8" fmla="*/ 17 w 32"/>
                    <a:gd name="T9" fmla="*/ 37 h 41"/>
                    <a:gd name="T10" fmla="*/ 22 w 32"/>
                    <a:gd name="T11" fmla="*/ 36 h 41"/>
                    <a:gd name="T12" fmla="*/ 26 w 32"/>
                    <a:gd name="T13" fmla="*/ 33 h 41"/>
                    <a:gd name="T14" fmla="*/ 27 w 32"/>
                    <a:gd name="T15" fmla="*/ 30 h 41"/>
                    <a:gd name="T16" fmla="*/ 26 w 32"/>
                    <a:gd name="T17" fmla="*/ 27 h 41"/>
                    <a:gd name="T18" fmla="*/ 22 w 32"/>
                    <a:gd name="T19" fmla="*/ 24 h 41"/>
                    <a:gd name="T20" fmla="*/ 15 w 32"/>
                    <a:gd name="T21" fmla="*/ 22 h 41"/>
                    <a:gd name="T22" fmla="*/ 8 w 32"/>
                    <a:gd name="T23" fmla="*/ 20 h 41"/>
                    <a:gd name="T24" fmla="*/ 3 w 32"/>
                    <a:gd name="T25" fmla="*/ 16 h 41"/>
                    <a:gd name="T26" fmla="*/ 2 w 32"/>
                    <a:gd name="T27" fmla="*/ 11 h 41"/>
                    <a:gd name="T28" fmla="*/ 4 w 32"/>
                    <a:gd name="T29" fmla="*/ 6 h 41"/>
                    <a:gd name="T30" fmla="*/ 9 w 32"/>
                    <a:gd name="T31" fmla="*/ 2 h 41"/>
                    <a:gd name="T32" fmla="*/ 16 w 32"/>
                    <a:gd name="T33" fmla="*/ 0 h 41"/>
                    <a:gd name="T34" fmla="*/ 24 w 32"/>
                    <a:gd name="T35" fmla="*/ 2 h 41"/>
                    <a:gd name="T36" fmla="*/ 29 w 32"/>
                    <a:gd name="T37" fmla="*/ 6 h 41"/>
                    <a:gd name="T38" fmla="*/ 31 w 32"/>
                    <a:gd name="T39" fmla="*/ 12 h 41"/>
                    <a:gd name="T40" fmla="*/ 26 w 32"/>
                    <a:gd name="T41" fmla="*/ 13 h 41"/>
                    <a:gd name="T42" fmla="*/ 23 w 32"/>
                    <a:gd name="T43" fmla="*/ 7 h 41"/>
                    <a:gd name="T44" fmla="*/ 16 w 32"/>
                    <a:gd name="T45" fmla="*/ 5 h 41"/>
                    <a:gd name="T46" fmla="*/ 9 w 32"/>
                    <a:gd name="T47" fmla="*/ 7 h 41"/>
                    <a:gd name="T48" fmla="*/ 7 w 32"/>
                    <a:gd name="T49" fmla="*/ 11 h 41"/>
                    <a:gd name="T50" fmla="*/ 8 w 32"/>
                    <a:gd name="T51" fmla="*/ 14 h 41"/>
                    <a:gd name="T52" fmla="*/ 16 w 32"/>
                    <a:gd name="T53" fmla="*/ 17 h 41"/>
                    <a:gd name="T54" fmla="*/ 25 w 32"/>
                    <a:gd name="T55" fmla="*/ 20 h 41"/>
                    <a:gd name="T56" fmla="*/ 30 w 32"/>
                    <a:gd name="T57" fmla="*/ 24 h 41"/>
                    <a:gd name="T58" fmla="*/ 32 w 32"/>
                    <a:gd name="T59" fmla="*/ 29 h 41"/>
                    <a:gd name="T60" fmla="*/ 30 w 32"/>
                    <a:gd name="T61" fmla="*/ 35 h 41"/>
                    <a:gd name="T62" fmla="*/ 25 w 32"/>
                    <a:gd name="T63" fmla="*/ 40 h 41"/>
                    <a:gd name="T64" fmla="*/ 17 w 32"/>
                    <a:gd name="T65" fmla="*/ 41 h 41"/>
                    <a:gd name="T66" fmla="*/ 8 w 32"/>
                    <a:gd name="T67" fmla="*/ 40 h 41"/>
                    <a:gd name="T68" fmla="*/ 3 w 32"/>
                    <a:gd name="T69" fmla="*/ 35 h 41"/>
                    <a:gd name="T70" fmla="*/ 0 w 32"/>
                    <a:gd name="T71" fmla="*/ 2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32" h="41">
                      <a:moveTo>
                        <a:pt x="0" y="28"/>
                      </a:move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6" y="29"/>
                        <a:pt x="6" y="31"/>
                        <a:pt x="7" y="32"/>
                      </a:cubicBezTo>
                      <a:cubicBezTo>
                        <a:pt x="8" y="34"/>
                        <a:pt x="9" y="35"/>
                        <a:pt x="11" y="35"/>
                      </a:cubicBezTo>
                      <a:cubicBezTo>
                        <a:pt x="13" y="36"/>
                        <a:pt x="15" y="37"/>
                        <a:pt x="17" y="37"/>
                      </a:cubicBezTo>
                      <a:cubicBezTo>
                        <a:pt x="19" y="37"/>
                        <a:pt x="21" y="36"/>
                        <a:pt x="22" y="36"/>
                      </a:cubicBezTo>
                      <a:cubicBezTo>
                        <a:pt x="24" y="35"/>
                        <a:pt x="25" y="34"/>
                        <a:pt x="26" y="33"/>
                      </a:cubicBezTo>
                      <a:cubicBezTo>
                        <a:pt x="26" y="32"/>
                        <a:pt x="27" y="31"/>
                        <a:pt x="27" y="30"/>
                      </a:cubicBezTo>
                      <a:cubicBezTo>
                        <a:pt x="27" y="29"/>
                        <a:pt x="26" y="28"/>
                        <a:pt x="26" y="27"/>
                      </a:cubicBezTo>
                      <a:cubicBezTo>
                        <a:pt x="25" y="26"/>
                        <a:pt x="24" y="25"/>
                        <a:pt x="22" y="24"/>
                      </a:cubicBezTo>
                      <a:cubicBezTo>
                        <a:pt x="21" y="24"/>
                        <a:pt x="19" y="23"/>
                        <a:pt x="15" y="22"/>
                      </a:cubicBezTo>
                      <a:cubicBezTo>
                        <a:pt x="12" y="21"/>
                        <a:pt x="9" y="21"/>
                        <a:pt x="8" y="20"/>
                      </a:cubicBezTo>
                      <a:cubicBezTo>
                        <a:pt x="6" y="19"/>
                        <a:pt x="4" y="18"/>
                        <a:pt x="3" y="16"/>
                      </a:cubicBezTo>
                      <a:cubicBezTo>
                        <a:pt x="2" y="15"/>
                        <a:pt x="2" y="13"/>
                        <a:pt x="2" y="11"/>
                      </a:cubicBezTo>
                      <a:cubicBezTo>
                        <a:pt x="2" y="9"/>
                        <a:pt x="2" y="7"/>
                        <a:pt x="4" y="6"/>
                      </a:cubicBezTo>
                      <a:cubicBezTo>
                        <a:pt x="5" y="4"/>
                        <a:pt x="6" y="3"/>
                        <a:pt x="9" y="2"/>
                      </a:cubicBezTo>
                      <a:cubicBezTo>
                        <a:pt x="11" y="1"/>
                        <a:pt x="13" y="0"/>
                        <a:pt x="16" y="0"/>
                      </a:cubicBezTo>
                      <a:cubicBezTo>
                        <a:pt x="19" y="0"/>
                        <a:pt x="21" y="1"/>
                        <a:pt x="24" y="2"/>
                      </a:cubicBezTo>
                      <a:cubicBezTo>
                        <a:pt x="26" y="3"/>
                        <a:pt x="28" y="4"/>
                        <a:pt x="29" y="6"/>
                      </a:cubicBezTo>
                      <a:cubicBezTo>
                        <a:pt x="30" y="8"/>
                        <a:pt x="31" y="10"/>
                        <a:pt x="31" y="12"/>
                      </a:cubicBezTo>
                      <a:cubicBezTo>
                        <a:pt x="26" y="13"/>
                        <a:pt x="26" y="13"/>
                        <a:pt x="26" y="13"/>
                      </a:cubicBezTo>
                      <a:cubicBezTo>
                        <a:pt x="25" y="10"/>
                        <a:pt x="24" y="8"/>
                        <a:pt x="23" y="7"/>
                      </a:cubicBezTo>
                      <a:cubicBezTo>
                        <a:pt x="21" y="6"/>
                        <a:pt x="19" y="5"/>
                        <a:pt x="16" y="5"/>
                      </a:cubicBezTo>
                      <a:cubicBezTo>
                        <a:pt x="13" y="5"/>
                        <a:pt x="11" y="6"/>
                        <a:pt x="9" y="7"/>
                      </a:cubicBezTo>
                      <a:cubicBezTo>
                        <a:pt x="8" y="8"/>
                        <a:pt x="7" y="9"/>
                        <a:pt x="7" y="11"/>
                      </a:cubicBezTo>
                      <a:cubicBezTo>
                        <a:pt x="7" y="12"/>
                        <a:pt x="7" y="14"/>
                        <a:pt x="8" y="14"/>
                      </a:cubicBezTo>
                      <a:cubicBezTo>
                        <a:pt x="9" y="15"/>
                        <a:pt x="12" y="16"/>
                        <a:pt x="16" y="17"/>
                      </a:cubicBezTo>
                      <a:cubicBezTo>
                        <a:pt x="21" y="18"/>
                        <a:pt x="24" y="19"/>
                        <a:pt x="25" y="20"/>
                      </a:cubicBezTo>
                      <a:cubicBezTo>
                        <a:pt x="27" y="21"/>
                        <a:pt x="29" y="22"/>
                        <a:pt x="30" y="24"/>
                      </a:cubicBezTo>
                      <a:cubicBezTo>
                        <a:pt x="31" y="25"/>
                        <a:pt x="32" y="27"/>
                        <a:pt x="32" y="29"/>
                      </a:cubicBezTo>
                      <a:cubicBezTo>
                        <a:pt x="32" y="32"/>
                        <a:pt x="31" y="34"/>
                        <a:pt x="30" y="35"/>
                      </a:cubicBezTo>
                      <a:cubicBezTo>
                        <a:pt x="29" y="37"/>
                        <a:pt x="27" y="39"/>
                        <a:pt x="25" y="40"/>
                      </a:cubicBezTo>
                      <a:cubicBezTo>
                        <a:pt x="23" y="41"/>
                        <a:pt x="20" y="41"/>
                        <a:pt x="17" y="41"/>
                      </a:cubicBezTo>
                      <a:cubicBezTo>
                        <a:pt x="14" y="41"/>
                        <a:pt x="11" y="41"/>
                        <a:pt x="8" y="40"/>
                      </a:cubicBezTo>
                      <a:cubicBezTo>
                        <a:pt x="6" y="39"/>
                        <a:pt x="4" y="37"/>
                        <a:pt x="3" y="35"/>
                      </a:cubicBezTo>
                      <a:cubicBezTo>
                        <a:pt x="1" y="33"/>
                        <a:pt x="0" y="31"/>
                        <a:pt x="0" y="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76" name="ïşḷïḑè"/>
                <p:cNvSpPr/>
                <p:nvPr/>
              </p:nvSpPr>
              <p:spPr bwMode="auto">
                <a:xfrm>
                  <a:off x="8286751" y="3700463"/>
                  <a:ext cx="15875" cy="1317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77" name="ïŝľiḍê"/>
                <p:cNvSpPr/>
                <p:nvPr/>
              </p:nvSpPr>
              <p:spPr bwMode="auto">
                <a:xfrm>
                  <a:off x="8464551" y="3700463"/>
                  <a:ext cx="106363" cy="131763"/>
                </a:xfrm>
                <a:custGeom>
                  <a:avLst/>
                  <a:gdLst>
                    <a:gd name="T0" fmla="*/ 27 w 67"/>
                    <a:gd name="T1" fmla="*/ 83 h 83"/>
                    <a:gd name="T2" fmla="*/ 27 w 67"/>
                    <a:gd name="T3" fmla="*/ 10 h 83"/>
                    <a:gd name="T4" fmla="*/ 0 w 67"/>
                    <a:gd name="T5" fmla="*/ 10 h 83"/>
                    <a:gd name="T6" fmla="*/ 0 w 67"/>
                    <a:gd name="T7" fmla="*/ 0 h 83"/>
                    <a:gd name="T8" fmla="*/ 67 w 67"/>
                    <a:gd name="T9" fmla="*/ 0 h 83"/>
                    <a:gd name="T10" fmla="*/ 67 w 67"/>
                    <a:gd name="T11" fmla="*/ 10 h 83"/>
                    <a:gd name="T12" fmla="*/ 40 w 67"/>
                    <a:gd name="T13" fmla="*/ 10 h 83"/>
                    <a:gd name="T14" fmla="*/ 40 w 67"/>
                    <a:gd name="T15" fmla="*/ 83 h 83"/>
                    <a:gd name="T16" fmla="*/ 27 w 67"/>
                    <a:gd name="T17" fmla="*/ 83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7" h="83">
                      <a:moveTo>
                        <a:pt x="27" y="83"/>
                      </a:moveTo>
                      <a:lnTo>
                        <a:pt x="27" y="10"/>
                      </a:lnTo>
                      <a:lnTo>
                        <a:pt x="0" y="10"/>
                      </a:lnTo>
                      <a:lnTo>
                        <a:pt x="0" y="0"/>
                      </a:lnTo>
                      <a:lnTo>
                        <a:pt x="67" y="0"/>
                      </a:lnTo>
                      <a:lnTo>
                        <a:pt x="67" y="10"/>
                      </a:lnTo>
                      <a:lnTo>
                        <a:pt x="40" y="10"/>
                      </a:lnTo>
                      <a:lnTo>
                        <a:pt x="40" y="83"/>
                      </a:lnTo>
                      <a:lnTo>
                        <a:pt x="27" y="8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  <p:sp>
              <p:nvSpPr>
                <p:cNvPr id="78" name="iṥḻïdê"/>
                <p:cNvSpPr/>
                <p:nvPr/>
              </p:nvSpPr>
              <p:spPr bwMode="auto">
                <a:xfrm>
                  <a:off x="8715376" y="3700463"/>
                  <a:ext cx="119063" cy="131763"/>
                </a:xfrm>
                <a:custGeom>
                  <a:avLst/>
                  <a:gdLst>
                    <a:gd name="T0" fmla="*/ 15 w 36"/>
                    <a:gd name="T1" fmla="*/ 40 h 40"/>
                    <a:gd name="T2" fmla="*/ 15 w 36"/>
                    <a:gd name="T3" fmla="*/ 23 h 40"/>
                    <a:gd name="T4" fmla="*/ 0 w 36"/>
                    <a:gd name="T5" fmla="*/ 0 h 40"/>
                    <a:gd name="T6" fmla="*/ 6 w 36"/>
                    <a:gd name="T7" fmla="*/ 0 h 40"/>
                    <a:gd name="T8" fmla="*/ 14 w 36"/>
                    <a:gd name="T9" fmla="*/ 12 h 40"/>
                    <a:gd name="T10" fmla="*/ 18 w 36"/>
                    <a:gd name="T11" fmla="*/ 19 h 40"/>
                    <a:gd name="T12" fmla="*/ 23 w 36"/>
                    <a:gd name="T13" fmla="*/ 12 h 40"/>
                    <a:gd name="T14" fmla="*/ 30 w 36"/>
                    <a:gd name="T15" fmla="*/ 0 h 40"/>
                    <a:gd name="T16" fmla="*/ 36 w 36"/>
                    <a:gd name="T17" fmla="*/ 0 h 40"/>
                    <a:gd name="T18" fmla="*/ 21 w 36"/>
                    <a:gd name="T19" fmla="*/ 23 h 40"/>
                    <a:gd name="T20" fmla="*/ 21 w 36"/>
                    <a:gd name="T21" fmla="*/ 40 h 40"/>
                    <a:gd name="T22" fmla="*/ 15 w 36"/>
                    <a:gd name="T23" fmla="*/ 4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6" h="40">
                      <a:moveTo>
                        <a:pt x="15" y="40"/>
                      </a:move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12"/>
                        <a:pt x="14" y="12"/>
                        <a:pt x="14" y="12"/>
                      </a:cubicBezTo>
                      <a:cubicBezTo>
                        <a:pt x="16" y="14"/>
                        <a:pt x="17" y="16"/>
                        <a:pt x="18" y="19"/>
                      </a:cubicBezTo>
                      <a:cubicBezTo>
                        <a:pt x="19" y="17"/>
                        <a:pt x="21" y="14"/>
                        <a:pt x="23" y="12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21" y="23"/>
                        <a:pt x="21" y="23"/>
                        <a:pt x="21" y="23"/>
                      </a:cubicBezTo>
                      <a:cubicBezTo>
                        <a:pt x="21" y="40"/>
                        <a:pt x="21" y="40"/>
                        <a:pt x="21" y="40"/>
                      </a:cubicBezTo>
                      <a:lnTo>
                        <a:pt x="15" y="4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8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微软雅黑 Light" panose="020B0502040204020203" pitchFamily="34" charset="-122"/>
                  </a:endParaRPr>
                </a:p>
              </p:txBody>
            </p:sp>
          </p:grpSp>
        </p:grpSp>
      </p:grpSp>
      <p:sp>
        <p:nvSpPr>
          <p:cNvPr id="14" name="文本占位符 13"/>
          <p:cNvSpPr>
            <a:spLocks noGrp="1"/>
          </p:cNvSpPr>
          <p:nvPr>
            <p:ph type="body" sz="quarter" idx="14" hasCustomPrompt="1"/>
          </p:nvPr>
        </p:nvSpPr>
        <p:spPr>
          <a:xfrm>
            <a:off x="864203" y="2055214"/>
            <a:ext cx="5662247" cy="559312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lang="zh-CN" altLang="en-US" sz="4400" b="1" kern="1200" spc="300" dirty="0" smtClean="0">
                <a:solidFill>
                  <a:schemeClr val="accent1"/>
                </a:solidFill>
                <a:latin typeface="+mj-lt"/>
                <a:ea typeface="+mj-ea"/>
                <a:cs typeface="+mn-cs"/>
              </a:defRPr>
            </a:lvl1pPr>
          </a:lstStyle>
          <a:p>
            <a:pPr lvl="0"/>
            <a:r>
              <a:rPr lang="en-US" altLang="zh-CN" dirty="0"/>
              <a:t>THANKS</a:t>
            </a:r>
            <a:endParaRPr lang="zh-CN" altLang="en-US" dirty="0"/>
          </a:p>
        </p:txBody>
      </p:sp>
      <p:sp>
        <p:nvSpPr>
          <p:cNvPr id="104" name="文本占位符 13"/>
          <p:cNvSpPr>
            <a:spLocks noGrp="1"/>
          </p:cNvSpPr>
          <p:nvPr>
            <p:ph type="body" sz="quarter" idx="15" hasCustomPrompt="1"/>
          </p:nvPr>
        </p:nvSpPr>
        <p:spPr>
          <a:xfrm>
            <a:off x="864203" y="2722258"/>
            <a:ext cx="5662247" cy="559312"/>
          </a:xfr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zh-CN" altLang="en-US" sz="4400" b="1" kern="1200" spc="300" dirty="0" smtClean="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请老师批评指正</a:t>
            </a:r>
            <a:endParaRPr lang="zh-CN" altLang="en-US" dirty="0"/>
          </a:p>
        </p:txBody>
      </p:sp>
      <p:sp>
        <p:nvSpPr>
          <p:cNvPr id="105" name="文本占位符 13"/>
          <p:cNvSpPr>
            <a:spLocks noGrp="1"/>
          </p:cNvSpPr>
          <p:nvPr>
            <p:ph type="body" sz="quarter" idx="16" hasCustomPrompt="1"/>
          </p:nvPr>
        </p:nvSpPr>
        <p:spPr>
          <a:xfrm>
            <a:off x="751662" y="4083336"/>
            <a:ext cx="5662247" cy="279656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lang="zh-CN" altLang="en-US" sz="1800" b="1" kern="1200" spc="300" dirty="0" smtClean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lvl="0"/>
            <a:r>
              <a:rPr lang="zh-CN" altLang="en-US" dirty="0"/>
              <a:t>答辩人：</a:t>
            </a:r>
            <a:r>
              <a:rPr lang="en-US" altLang="zh-CN" dirty="0"/>
              <a:t>XXX</a:t>
            </a:r>
            <a:endParaRPr lang="zh-CN" altLang="en-US" dirty="0"/>
          </a:p>
        </p:txBody>
      </p:sp>
      <p:sp>
        <p:nvSpPr>
          <p:cNvPr id="106" name="文本占位符 13"/>
          <p:cNvSpPr>
            <a:spLocks noGrp="1"/>
          </p:cNvSpPr>
          <p:nvPr>
            <p:ph type="body" sz="quarter" idx="17" hasCustomPrompt="1"/>
          </p:nvPr>
        </p:nvSpPr>
        <p:spPr>
          <a:xfrm>
            <a:off x="749427" y="4433948"/>
            <a:ext cx="5662247" cy="279656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lang="zh-CN" altLang="en-US" sz="1800" b="1" kern="1200" spc="300" dirty="0" smtClean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lvl="0"/>
            <a:r>
              <a:rPr lang="zh-CN" altLang="en-US" dirty="0"/>
              <a:t>指导老师：</a:t>
            </a:r>
            <a:r>
              <a:rPr lang="en-US" altLang="zh-CN" dirty="0"/>
              <a:t>XXX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模板内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1" name="直接连接符 120"/>
          <p:cNvCxnSpPr/>
          <p:nvPr userDrawn="1"/>
        </p:nvCxnSpPr>
        <p:spPr>
          <a:xfrm>
            <a:off x="147525" y="609600"/>
            <a:ext cx="1183092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文本占位符 122"/>
          <p:cNvSpPr>
            <a:spLocks noGrp="1"/>
          </p:cNvSpPr>
          <p:nvPr>
            <p:ph type="body" sz="quarter" idx="10" hasCustomPrompt="1"/>
          </p:nvPr>
        </p:nvSpPr>
        <p:spPr>
          <a:xfrm>
            <a:off x="655315" y="150605"/>
            <a:ext cx="6485304" cy="432823"/>
          </a:xfrm>
          <a:prstGeom prst="rect">
            <a:avLst/>
          </a:prstGeom>
        </p:spPr>
        <p:txBody>
          <a:bodyPr lIns="0" rIns="0"/>
          <a:lstStyle>
            <a:lvl1pPr marL="0" indent="0">
              <a:buFontTx/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请输入本页的小标题</a:t>
            </a:r>
            <a:endParaRPr lang="zh-CN" altLang="en-US" dirty="0"/>
          </a:p>
        </p:txBody>
      </p:sp>
      <p:grpSp>
        <p:nvGrpSpPr>
          <p:cNvPr id="197" name="81ebc1f8-0063-4175-a0e9-d76839507c2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>
            <p:custDataLst>
              <p:tags r:id="rId2"/>
            </p:custDataLst>
          </p:nvPr>
        </p:nvGrpSpPr>
        <p:grpSpPr>
          <a:xfrm>
            <a:off x="9697910" y="194600"/>
            <a:ext cx="1820991" cy="338052"/>
            <a:chOff x="3497261" y="2746242"/>
            <a:chExt cx="7298696" cy="1354943"/>
          </a:xfrm>
          <a:solidFill>
            <a:schemeClr val="accent1"/>
          </a:solidFill>
        </p:grpSpPr>
        <p:grpSp>
          <p:nvGrpSpPr>
            <p:cNvPr id="198" name="ïşļíḓê"/>
            <p:cNvGrpSpPr/>
            <p:nvPr/>
          </p:nvGrpSpPr>
          <p:grpSpPr>
            <a:xfrm>
              <a:off x="3497261" y="2746242"/>
              <a:ext cx="7298696" cy="1095599"/>
              <a:chOff x="4535488" y="3019425"/>
              <a:chExt cx="4378326" cy="657226"/>
            </a:xfrm>
            <a:grpFill/>
          </p:grpSpPr>
          <p:sp>
            <p:nvSpPr>
              <p:cNvPr id="217" name="îṥļiďe"/>
              <p:cNvSpPr/>
              <p:nvPr/>
            </p:nvSpPr>
            <p:spPr bwMode="auto">
              <a:xfrm>
                <a:off x="4535488" y="3192463"/>
                <a:ext cx="290513" cy="484188"/>
              </a:xfrm>
              <a:custGeom>
                <a:avLst/>
                <a:gdLst>
                  <a:gd name="T0" fmla="*/ 88 w 88"/>
                  <a:gd name="T1" fmla="*/ 31 h 146"/>
                  <a:gd name="T2" fmla="*/ 71 w 88"/>
                  <a:gd name="T3" fmla="*/ 93 h 146"/>
                  <a:gd name="T4" fmla="*/ 61 w 88"/>
                  <a:gd name="T5" fmla="*/ 100 h 146"/>
                  <a:gd name="T6" fmla="*/ 46 w 88"/>
                  <a:gd name="T7" fmla="*/ 114 h 146"/>
                  <a:gd name="T8" fmla="*/ 10 w 88"/>
                  <a:gd name="T9" fmla="*/ 128 h 146"/>
                  <a:gd name="T10" fmla="*/ 3 w 88"/>
                  <a:gd name="T11" fmla="*/ 118 h 146"/>
                  <a:gd name="T12" fmla="*/ 12 w 88"/>
                  <a:gd name="T13" fmla="*/ 113 h 146"/>
                  <a:gd name="T14" fmla="*/ 46 w 88"/>
                  <a:gd name="T15" fmla="*/ 92 h 146"/>
                  <a:gd name="T16" fmla="*/ 39 w 88"/>
                  <a:gd name="T17" fmla="*/ 67 h 146"/>
                  <a:gd name="T18" fmla="*/ 24 w 88"/>
                  <a:gd name="T19" fmla="*/ 55 h 146"/>
                  <a:gd name="T20" fmla="*/ 32 w 88"/>
                  <a:gd name="T21" fmla="*/ 51 h 146"/>
                  <a:gd name="T22" fmla="*/ 49 w 88"/>
                  <a:gd name="T23" fmla="*/ 30 h 146"/>
                  <a:gd name="T24" fmla="*/ 56 w 88"/>
                  <a:gd name="T25" fmla="*/ 7 h 146"/>
                  <a:gd name="T26" fmla="*/ 88 w 88"/>
                  <a:gd name="T27" fmla="*/ 31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" h="146">
                    <a:moveTo>
                      <a:pt x="88" y="31"/>
                    </a:moveTo>
                    <a:cubicBezTo>
                      <a:pt x="71" y="93"/>
                      <a:pt x="71" y="93"/>
                      <a:pt x="71" y="93"/>
                    </a:cubicBezTo>
                    <a:cubicBezTo>
                      <a:pt x="71" y="93"/>
                      <a:pt x="68" y="99"/>
                      <a:pt x="61" y="100"/>
                    </a:cubicBezTo>
                    <a:cubicBezTo>
                      <a:pt x="61" y="100"/>
                      <a:pt x="48" y="106"/>
                      <a:pt x="46" y="114"/>
                    </a:cubicBezTo>
                    <a:cubicBezTo>
                      <a:pt x="46" y="114"/>
                      <a:pt x="19" y="146"/>
                      <a:pt x="10" y="128"/>
                    </a:cubicBezTo>
                    <a:cubicBezTo>
                      <a:pt x="10" y="128"/>
                      <a:pt x="9" y="118"/>
                      <a:pt x="3" y="118"/>
                    </a:cubicBezTo>
                    <a:cubicBezTo>
                      <a:pt x="3" y="118"/>
                      <a:pt x="0" y="115"/>
                      <a:pt x="12" y="113"/>
                    </a:cubicBezTo>
                    <a:cubicBezTo>
                      <a:pt x="12" y="113"/>
                      <a:pt x="32" y="116"/>
                      <a:pt x="46" y="92"/>
                    </a:cubicBezTo>
                    <a:cubicBezTo>
                      <a:pt x="46" y="92"/>
                      <a:pt x="57" y="72"/>
                      <a:pt x="39" y="67"/>
                    </a:cubicBezTo>
                    <a:cubicBezTo>
                      <a:pt x="39" y="67"/>
                      <a:pt x="22" y="66"/>
                      <a:pt x="24" y="55"/>
                    </a:cubicBezTo>
                    <a:cubicBezTo>
                      <a:pt x="24" y="55"/>
                      <a:pt x="24" y="52"/>
                      <a:pt x="32" y="51"/>
                    </a:cubicBezTo>
                    <a:cubicBezTo>
                      <a:pt x="32" y="51"/>
                      <a:pt x="59" y="46"/>
                      <a:pt x="49" y="30"/>
                    </a:cubicBezTo>
                    <a:cubicBezTo>
                      <a:pt x="49" y="30"/>
                      <a:pt x="33" y="10"/>
                      <a:pt x="56" y="7"/>
                    </a:cubicBezTo>
                    <a:cubicBezTo>
                      <a:pt x="56" y="7"/>
                      <a:pt x="85" y="0"/>
                      <a:pt x="88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18" name="íŝļíḍê"/>
              <p:cNvSpPr/>
              <p:nvPr/>
            </p:nvSpPr>
            <p:spPr bwMode="auto">
              <a:xfrm>
                <a:off x="4899026" y="3148013"/>
                <a:ext cx="214313" cy="409575"/>
              </a:xfrm>
              <a:custGeom>
                <a:avLst/>
                <a:gdLst>
                  <a:gd name="T0" fmla="*/ 24 w 65"/>
                  <a:gd name="T1" fmla="*/ 0 h 123"/>
                  <a:gd name="T2" fmla="*/ 5 w 65"/>
                  <a:gd name="T3" fmla="*/ 21 h 123"/>
                  <a:gd name="T4" fmla="*/ 8 w 65"/>
                  <a:gd name="T5" fmla="*/ 43 h 123"/>
                  <a:gd name="T6" fmla="*/ 3 w 65"/>
                  <a:gd name="T7" fmla="*/ 65 h 123"/>
                  <a:gd name="T8" fmla="*/ 2 w 65"/>
                  <a:gd name="T9" fmla="*/ 73 h 123"/>
                  <a:gd name="T10" fmla="*/ 8 w 65"/>
                  <a:gd name="T11" fmla="*/ 106 h 123"/>
                  <a:gd name="T12" fmla="*/ 42 w 65"/>
                  <a:gd name="T13" fmla="*/ 119 h 123"/>
                  <a:gd name="T14" fmla="*/ 63 w 65"/>
                  <a:gd name="T15" fmla="*/ 103 h 123"/>
                  <a:gd name="T16" fmla="*/ 48 w 65"/>
                  <a:gd name="T17" fmla="*/ 97 h 123"/>
                  <a:gd name="T18" fmla="*/ 21 w 65"/>
                  <a:gd name="T19" fmla="*/ 91 h 123"/>
                  <a:gd name="T20" fmla="*/ 25 w 65"/>
                  <a:gd name="T21" fmla="*/ 57 h 123"/>
                  <a:gd name="T22" fmla="*/ 42 w 65"/>
                  <a:gd name="T23" fmla="*/ 50 h 123"/>
                  <a:gd name="T24" fmla="*/ 58 w 65"/>
                  <a:gd name="T25" fmla="*/ 34 h 123"/>
                  <a:gd name="T26" fmla="*/ 44 w 65"/>
                  <a:gd name="T27" fmla="*/ 32 h 123"/>
                  <a:gd name="T28" fmla="*/ 28 w 65"/>
                  <a:gd name="T29" fmla="*/ 31 h 123"/>
                  <a:gd name="T30" fmla="*/ 33 w 65"/>
                  <a:gd name="T31" fmla="*/ 19 h 123"/>
                  <a:gd name="T32" fmla="*/ 24 w 65"/>
                  <a:gd name="T33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5" h="123">
                    <a:moveTo>
                      <a:pt x="24" y="0"/>
                    </a:moveTo>
                    <a:cubicBezTo>
                      <a:pt x="24" y="0"/>
                      <a:pt x="2" y="1"/>
                      <a:pt x="5" y="21"/>
                    </a:cubicBezTo>
                    <a:cubicBezTo>
                      <a:pt x="5" y="21"/>
                      <a:pt x="12" y="38"/>
                      <a:pt x="8" y="43"/>
                    </a:cubicBezTo>
                    <a:cubicBezTo>
                      <a:pt x="8" y="43"/>
                      <a:pt x="2" y="56"/>
                      <a:pt x="3" y="65"/>
                    </a:cubicBezTo>
                    <a:cubicBezTo>
                      <a:pt x="3" y="65"/>
                      <a:pt x="5" y="66"/>
                      <a:pt x="2" y="73"/>
                    </a:cubicBezTo>
                    <a:cubicBezTo>
                      <a:pt x="2" y="73"/>
                      <a:pt x="0" y="100"/>
                      <a:pt x="8" y="106"/>
                    </a:cubicBezTo>
                    <a:cubicBezTo>
                      <a:pt x="8" y="106"/>
                      <a:pt x="17" y="117"/>
                      <a:pt x="42" y="119"/>
                    </a:cubicBezTo>
                    <a:cubicBezTo>
                      <a:pt x="42" y="119"/>
                      <a:pt x="65" y="123"/>
                      <a:pt x="63" y="103"/>
                    </a:cubicBezTo>
                    <a:cubicBezTo>
                      <a:pt x="63" y="103"/>
                      <a:pt x="58" y="95"/>
                      <a:pt x="48" y="97"/>
                    </a:cubicBezTo>
                    <a:cubicBezTo>
                      <a:pt x="48" y="97"/>
                      <a:pt x="21" y="107"/>
                      <a:pt x="21" y="91"/>
                    </a:cubicBezTo>
                    <a:cubicBezTo>
                      <a:pt x="21" y="91"/>
                      <a:pt x="18" y="70"/>
                      <a:pt x="25" y="57"/>
                    </a:cubicBezTo>
                    <a:cubicBezTo>
                      <a:pt x="25" y="57"/>
                      <a:pt x="28" y="50"/>
                      <a:pt x="42" y="50"/>
                    </a:cubicBezTo>
                    <a:cubicBezTo>
                      <a:pt x="42" y="50"/>
                      <a:pt x="62" y="50"/>
                      <a:pt x="58" y="34"/>
                    </a:cubicBezTo>
                    <a:cubicBezTo>
                      <a:pt x="58" y="34"/>
                      <a:pt x="55" y="27"/>
                      <a:pt x="44" y="32"/>
                    </a:cubicBezTo>
                    <a:cubicBezTo>
                      <a:pt x="44" y="32"/>
                      <a:pt x="31" y="42"/>
                      <a:pt x="28" y="31"/>
                    </a:cubicBezTo>
                    <a:cubicBezTo>
                      <a:pt x="28" y="31"/>
                      <a:pt x="27" y="24"/>
                      <a:pt x="33" y="19"/>
                    </a:cubicBezTo>
                    <a:cubicBezTo>
                      <a:pt x="33" y="19"/>
                      <a:pt x="46" y="4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19" name="íşḷiḋe"/>
              <p:cNvSpPr/>
              <p:nvPr/>
            </p:nvSpPr>
            <p:spPr bwMode="auto">
              <a:xfrm>
                <a:off x="5218113" y="3122613"/>
                <a:ext cx="406400" cy="222250"/>
              </a:xfrm>
              <a:custGeom>
                <a:avLst/>
                <a:gdLst>
                  <a:gd name="T0" fmla="*/ 43 w 123"/>
                  <a:gd name="T1" fmla="*/ 10 h 67"/>
                  <a:gd name="T2" fmla="*/ 43 w 123"/>
                  <a:gd name="T3" fmla="*/ 19 h 67"/>
                  <a:gd name="T4" fmla="*/ 53 w 123"/>
                  <a:gd name="T5" fmla="*/ 30 h 67"/>
                  <a:gd name="T6" fmla="*/ 39 w 123"/>
                  <a:gd name="T7" fmla="*/ 37 h 67"/>
                  <a:gd name="T8" fmla="*/ 39 w 123"/>
                  <a:gd name="T9" fmla="*/ 37 h 67"/>
                  <a:gd name="T10" fmla="*/ 15 w 123"/>
                  <a:gd name="T11" fmla="*/ 43 h 67"/>
                  <a:gd name="T12" fmla="*/ 0 w 123"/>
                  <a:gd name="T13" fmla="*/ 52 h 67"/>
                  <a:gd name="T14" fmla="*/ 15 w 123"/>
                  <a:gd name="T15" fmla="*/ 62 h 67"/>
                  <a:gd name="T16" fmla="*/ 29 w 123"/>
                  <a:gd name="T17" fmla="*/ 52 h 67"/>
                  <a:gd name="T18" fmla="*/ 44 w 123"/>
                  <a:gd name="T19" fmla="*/ 46 h 67"/>
                  <a:gd name="T20" fmla="*/ 112 w 123"/>
                  <a:gd name="T21" fmla="*/ 36 h 67"/>
                  <a:gd name="T22" fmla="*/ 123 w 123"/>
                  <a:gd name="T23" fmla="*/ 31 h 67"/>
                  <a:gd name="T24" fmla="*/ 116 w 123"/>
                  <a:gd name="T25" fmla="*/ 25 h 67"/>
                  <a:gd name="T26" fmla="*/ 84 w 123"/>
                  <a:gd name="T27" fmla="*/ 25 h 67"/>
                  <a:gd name="T28" fmla="*/ 80 w 123"/>
                  <a:gd name="T29" fmla="*/ 19 h 67"/>
                  <a:gd name="T30" fmla="*/ 72 w 123"/>
                  <a:gd name="T31" fmla="*/ 5 h 67"/>
                  <a:gd name="T32" fmla="*/ 67 w 123"/>
                  <a:gd name="T33" fmla="*/ 5 h 67"/>
                  <a:gd name="T34" fmla="*/ 59 w 123"/>
                  <a:gd name="T35" fmla="*/ 3 h 67"/>
                  <a:gd name="T36" fmla="*/ 43 w 123"/>
                  <a:gd name="T37" fmla="*/ 1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3" h="67">
                    <a:moveTo>
                      <a:pt x="43" y="10"/>
                    </a:moveTo>
                    <a:cubicBezTo>
                      <a:pt x="43" y="10"/>
                      <a:pt x="35" y="13"/>
                      <a:pt x="43" y="19"/>
                    </a:cubicBezTo>
                    <a:cubicBezTo>
                      <a:pt x="43" y="19"/>
                      <a:pt x="57" y="23"/>
                      <a:pt x="53" y="30"/>
                    </a:cubicBezTo>
                    <a:cubicBezTo>
                      <a:pt x="53" y="30"/>
                      <a:pt x="50" y="34"/>
                      <a:pt x="39" y="37"/>
                    </a:cubicBezTo>
                    <a:cubicBezTo>
                      <a:pt x="39" y="37"/>
                      <a:pt x="39" y="37"/>
                      <a:pt x="39" y="37"/>
                    </a:cubicBezTo>
                    <a:cubicBezTo>
                      <a:pt x="27" y="40"/>
                      <a:pt x="15" y="43"/>
                      <a:pt x="15" y="43"/>
                    </a:cubicBezTo>
                    <a:cubicBezTo>
                      <a:pt x="15" y="43"/>
                      <a:pt x="4" y="38"/>
                      <a:pt x="0" y="52"/>
                    </a:cubicBezTo>
                    <a:cubicBezTo>
                      <a:pt x="0" y="52"/>
                      <a:pt x="1" y="67"/>
                      <a:pt x="15" y="62"/>
                    </a:cubicBezTo>
                    <a:cubicBezTo>
                      <a:pt x="15" y="62"/>
                      <a:pt x="17" y="52"/>
                      <a:pt x="29" y="52"/>
                    </a:cubicBezTo>
                    <a:cubicBezTo>
                      <a:pt x="29" y="52"/>
                      <a:pt x="36" y="53"/>
                      <a:pt x="44" y="46"/>
                    </a:cubicBezTo>
                    <a:cubicBezTo>
                      <a:pt x="44" y="46"/>
                      <a:pt x="72" y="32"/>
                      <a:pt x="112" y="36"/>
                    </a:cubicBezTo>
                    <a:cubicBezTo>
                      <a:pt x="112" y="36"/>
                      <a:pt x="122" y="39"/>
                      <a:pt x="123" y="31"/>
                    </a:cubicBezTo>
                    <a:cubicBezTo>
                      <a:pt x="123" y="31"/>
                      <a:pt x="123" y="26"/>
                      <a:pt x="116" y="25"/>
                    </a:cubicBezTo>
                    <a:cubicBezTo>
                      <a:pt x="84" y="25"/>
                      <a:pt x="84" y="25"/>
                      <a:pt x="84" y="25"/>
                    </a:cubicBezTo>
                    <a:cubicBezTo>
                      <a:pt x="84" y="25"/>
                      <a:pt x="77" y="25"/>
                      <a:pt x="80" y="19"/>
                    </a:cubicBezTo>
                    <a:cubicBezTo>
                      <a:pt x="80" y="19"/>
                      <a:pt x="85" y="9"/>
                      <a:pt x="72" y="5"/>
                    </a:cubicBezTo>
                    <a:cubicBezTo>
                      <a:pt x="72" y="5"/>
                      <a:pt x="70" y="4"/>
                      <a:pt x="67" y="5"/>
                    </a:cubicBezTo>
                    <a:cubicBezTo>
                      <a:pt x="67" y="5"/>
                      <a:pt x="61" y="6"/>
                      <a:pt x="59" y="3"/>
                    </a:cubicBezTo>
                    <a:cubicBezTo>
                      <a:pt x="59" y="3"/>
                      <a:pt x="56" y="0"/>
                      <a:pt x="4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20" name="iṩ1îdê"/>
              <p:cNvSpPr/>
              <p:nvPr/>
            </p:nvSpPr>
            <p:spPr bwMode="auto">
              <a:xfrm>
                <a:off x="5316538" y="3297238"/>
                <a:ext cx="271463" cy="333375"/>
              </a:xfrm>
              <a:custGeom>
                <a:avLst/>
                <a:gdLst>
                  <a:gd name="T0" fmla="*/ 5 w 82"/>
                  <a:gd name="T1" fmla="*/ 17 h 100"/>
                  <a:gd name="T2" fmla="*/ 8 w 82"/>
                  <a:gd name="T3" fmla="*/ 49 h 100"/>
                  <a:gd name="T4" fmla="*/ 20 w 82"/>
                  <a:gd name="T5" fmla="*/ 54 h 100"/>
                  <a:gd name="T6" fmla="*/ 27 w 82"/>
                  <a:gd name="T7" fmla="*/ 69 h 100"/>
                  <a:gd name="T8" fmla="*/ 27 w 82"/>
                  <a:gd name="T9" fmla="*/ 75 h 100"/>
                  <a:gd name="T10" fmla="*/ 14 w 82"/>
                  <a:gd name="T11" fmla="*/ 77 h 100"/>
                  <a:gd name="T12" fmla="*/ 14 w 82"/>
                  <a:gd name="T13" fmla="*/ 81 h 100"/>
                  <a:gd name="T14" fmla="*/ 27 w 82"/>
                  <a:gd name="T15" fmla="*/ 94 h 100"/>
                  <a:gd name="T16" fmla="*/ 27 w 82"/>
                  <a:gd name="T17" fmla="*/ 99 h 100"/>
                  <a:gd name="T18" fmla="*/ 43 w 82"/>
                  <a:gd name="T19" fmla="*/ 88 h 100"/>
                  <a:gd name="T20" fmla="*/ 42 w 82"/>
                  <a:gd name="T21" fmla="*/ 46 h 100"/>
                  <a:gd name="T22" fmla="*/ 52 w 82"/>
                  <a:gd name="T23" fmla="*/ 27 h 100"/>
                  <a:gd name="T24" fmla="*/ 73 w 82"/>
                  <a:gd name="T25" fmla="*/ 12 h 100"/>
                  <a:gd name="T26" fmla="*/ 67 w 82"/>
                  <a:gd name="T27" fmla="*/ 0 h 100"/>
                  <a:gd name="T28" fmla="*/ 23 w 82"/>
                  <a:gd name="T29" fmla="*/ 9 h 100"/>
                  <a:gd name="T30" fmla="*/ 13 w 82"/>
                  <a:gd name="T31" fmla="*/ 14 h 100"/>
                  <a:gd name="T32" fmla="*/ 5 w 82"/>
                  <a:gd name="T33" fmla="*/ 17 h 100"/>
                  <a:gd name="T34" fmla="*/ 35 w 82"/>
                  <a:gd name="T35" fmla="*/ 19 h 100"/>
                  <a:gd name="T36" fmla="*/ 36 w 82"/>
                  <a:gd name="T37" fmla="*/ 20 h 100"/>
                  <a:gd name="T38" fmla="*/ 24 w 82"/>
                  <a:gd name="T39" fmla="*/ 37 h 100"/>
                  <a:gd name="T40" fmla="*/ 19 w 82"/>
                  <a:gd name="T41" fmla="*/ 25 h 100"/>
                  <a:gd name="T42" fmla="*/ 35 w 82"/>
                  <a:gd name="T43" fmla="*/ 19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2" h="100">
                    <a:moveTo>
                      <a:pt x="5" y="17"/>
                    </a:moveTo>
                    <a:cubicBezTo>
                      <a:pt x="5" y="17"/>
                      <a:pt x="0" y="35"/>
                      <a:pt x="8" y="49"/>
                    </a:cubicBezTo>
                    <a:cubicBezTo>
                      <a:pt x="8" y="49"/>
                      <a:pt x="12" y="53"/>
                      <a:pt x="20" y="54"/>
                    </a:cubicBezTo>
                    <a:cubicBezTo>
                      <a:pt x="20" y="54"/>
                      <a:pt x="26" y="52"/>
                      <a:pt x="27" y="69"/>
                    </a:cubicBezTo>
                    <a:cubicBezTo>
                      <a:pt x="27" y="75"/>
                      <a:pt x="27" y="75"/>
                      <a:pt x="27" y="75"/>
                    </a:cubicBezTo>
                    <a:cubicBezTo>
                      <a:pt x="27" y="75"/>
                      <a:pt x="29" y="89"/>
                      <a:pt x="14" y="77"/>
                    </a:cubicBezTo>
                    <a:cubicBezTo>
                      <a:pt x="14" y="77"/>
                      <a:pt x="11" y="76"/>
                      <a:pt x="14" y="81"/>
                    </a:cubicBezTo>
                    <a:cubicBezTo>
                      <a:pt x="27" y="94"/>
                      <a:pt x="27" y="94"/>
                      <a:pt x="27" y="94"/>
                    </a:cubicBezTo>
                    <a:cubicBezTo>
                      <a:pt x="27" y="94"/>
                      <a:pt x="29" y="97"/>
                      <a:pt x="27" y="99"/>
                    </a:cubicBezTo>
                    <a:cubicBezTo>
                      <a:pt x="27" y="99"/>
                      <a:pt x="39" y="100"/>
                      <a:pt x="43" y="88"/>
                    </a:cubicBezTo>
                    <a:cubicBezTo>
                      <a:pt x="43" y="88"/>
                      <a:pt x="47" y="65"/>
                      <a:pt x="42" y="46"/>
                    </a:cubicBezTo>
                    <a:cubicBezTo>
                      <a:pt x="42" y="46"/>
                      <a:pt x="56" y="41"/>
                      <a:pt x="52" y="27"/>
                    </a:cubicBezTo>
                    <a:cubicBezTo>
                      <a:pt x="52" y="27"/>
                      <a:pt x="71" y="13"/>
                      <a:pt x="73" y="12"/>
                    </a:cubicBezTo>
                    <a:cubicBezTo>
                      <a:pt x="73" y="12"/>
                      <a:pt x="82" y="1"/>
                      <a:pt x="67" y="0"/>
                    </a:cubicBezTo>
                    <a:cubicBezTo>
                      <a:pt x="67" y="0"/>
                      <a:pt x="42" y="0"/>
                      <a:pt x="23" y="9"/>
                    </a:cubicBezTo>
                    <a:cubicBezTo>
                      <a:pt x="23" y="9"/>
                      <a:pt x="16" y="14"/>
                      <a:pt x="13" y="14"/>
                    </a:cubicBezTo>
                    <a:cubicBezTo>
                      <a:pt x="13" y="14"/>
                      <a:pt x="6" y="15"/>
                      <a:pt x="5" y="17"/>
                    </a:cubicBezTo>
                    <a:close/>
                    <a:moveTo>
                      <a:pt x="35" y="19"/>
                    </a:moveTo>
                    <a:cubicBezTo>
                      <a:pt x="36" y="20"/>
                      <a:pt x="36" y="20"/>
                      <a:pt x="36" y="20"/>
                    </a:cubicBezTo>
                    <a:cubicBezTo>
                      <a:pt x="43" y="26"/>
                      <a:pt x="24" y="37"/>
                      <a:pt x="24" y="37"/>
                    </a:cubicBezTo>
                    <a:cubicBezTo>
                      <a:pt x="18" y="35"/>
                      <a:pt x="19" y="25"/>
                      <a:pt x="19" y="25"/>
                    </a:cubicBezTo>
                    <a:cubicBezTo>
                      <a:pt x="20" y="18"/>
                      <a:pt x="35" y="19"/>
                      <a:pt x="3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21" name="isļïḍe"/>
              <p:cNvSpPr/>
              <p:nvPr/>
            </p:nvSpPr>
            <p:spPr bwMode="auto">
              <a:xfrm>
                <a:off x="5227638" y="3540125"/>
                <a:ext cx="85725" cy="103188"/>
              </a:xfrm>
              <a:custGeom>
                <a:avLst/>
                <a:gdLst>
                  <a:gd name="T0" fmla="*/ 4 w 26"/>
                  <a:gd name="T1" fmla="*/ 5 h 31"/>
                  <a:gd name="T2" fmla="*/ 2 w 26"/>
                  <a:gd name="T3" fmla="*/ 23 h 31"/>
                  <a:gd name="T4" fmla="*/ 11 w 26"/>
                  <a:gd name="T5" fmla="*/ 28 h 31"/>
                  <a:gd name="T6" fmla="*/ 17 w 26"/>
                  <a:gd name="T7" fmla="*/ 19 h 31"/>
                  <a:gd name="T8" fmla="*/ 25 w 26"/>
                  <a:gd name="T9" fmla="*/ 9 h 31"/>
                  <a:gd name="T10" fmla="*/ 23 w 26"/>
                  <a:gd name="T11" fmla="*/ 7 h 31"/>
                  <a:gd name="T12" fmla="*/ 12 w 26"/>
                  <a:gd name="T13" fmla="*/ 3 h 31"/>
                  <a:gd name="T14" fmla="*/ 4 w 26"/>
                  <a:gd name="T15" fmla="*/ 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31">
                    <a:moveTo>
                      <a:pt x="4" y="5"/>
                    </a:moveTo>
                    <a:cubicBezTo>
                      <a:pt x="4" y="5"/>
                      <a:pt x="0" y="15"/>
                      <a:pt x="2" y="23"/>
                    </a:cubicBezTo>
                    <a:cubicBezTo>
                      <a:pt x="2" y="23"/>
                      <a:pt x="4" y="31"/>
                      <a:pt x="11" y="28"/>
                    </a:cubicBezTo>
                    <a:cubicBezTo>
                      <a:pt x="11" y="28"/>
                      <a:pt x="14" y="26"/>
                      <a:pt x="17" y="19"/>
                    </a:cubicBezTo>
                    <a:cubicBezTo>
                      <a:pt x="17" y="19"/>
                      <a:pt x="20" y="10"/>
                      <a:pt x="25" y="9"/>
                    </a:cubicBezTo>
                    <a:cubicBezTo>
                      <a:pt x="25" y="9"/>
                      <a:pt x="26" y="6"/>
                      <a:pt x="23" y="7"/>
                    </a:cubicBezTo>
                    <a:cubicBezTo>
                      <a:pt x="23" y="7"/>
                      <a:pt x="16" y="8"/>
                      <a:pt x="12" y="3"/>
                    </a:cubicBezTo>
                    <a:cubicBezTo>
                      <a:pt x="12" y="3"/>
                      <a:pt x="6" y="0"/>
                      <a:pt x="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22" name="íṣḷíḋê"/>
              <p:cNvSpPr/>
              <p:nvPr/>
            </p:nvSpPr>
            <p:spPr bwMode="auto">
              <a:xfrm>
                <a:off x="5502276" y="3421063"/>
                <a:ext cx="134938" cy="158750"/>
              </a:xfrm>
              <a:custGeom>
                <a:avLst/>
                <a:gdLst>
                  <a:gd name="T0" fmla="*/ 0 w 41"/>
                  <a:gd name="T1" fmla="*/ 18 h 48"/>
                  <a:gd name="T2" fmla="*/ 35 w 41"/>
                  <a:gd name="T3" fmla="*/ 19 h 48"/>
                  <a:gd name="T4" fmla="*/ 29 w 41"/>
                  <a:gd name="T5" fmla="*/ 41 h 48"/>
                  <a:gd name="T6" fmla="*/ 14 w 41"/>
                  <a:gd name="T7" fmla="*/ 37 h 48"/>
                  <a:gd name="T8" fmla="*/ 0 w 41"/>
                  <a:gd name="T9" fmla="*/ 1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8">
                    <a:moveTo>
                      <a:pt x="0" y="18"/>
                    </a:moveTo>
                    <a:cubicBezTo>
                      <a:pt x="0" y="18"/>
                      <a:pt x="14" y="0"/>
                      <a:pt x="35" y="19"/>
                    </a:cubicBezTo>
                    <a:cubicBezTo>
                      <a:pt x="35" y="19"/>
                      <a:pt x="41" y="28"/>
                      <a:pt x="29" y="41"/>
                    </a:cubicBezTo>
                    <a:cubicBezTo>
                      <a:pt x="29" y="41"/>
                      <a:pt x="21" y="48"/>
                      <a:pt x="14" y="37"/>
                    </a:cubicBezTo>
                    <a:lnTo>
                      <a:pt x="0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23" name="iṧľïdé"/>
              <p:cNvSpPr/>
              <p:nvPr/>
            </p:nvSpPr>
            <p:spPr bwMode="auto">
              <a:xfrm>
                <a:off x="5707063" y="3151188"/>
                <a:ext cx="257175" cy="455613"/>
              </a:xfrm>
              <a:custGeom>
                <a:avLst/>
                <a:gdLst>
                  <a:gd name="T0" fmla="*/ 48 w 78"/>
                  <a:gd name="T1" fmla="*/ 1 h 137"/>
                  <a:gd name="T2" fmla="*/ 40 w 78"/>
                  <a:gd name="T3" fmla="*/ 15 h 137"/>
                  <a:gd name="T4" fmla="*/ 34 w 78"/>
                  <a:gd name="T5" fmla="*/ 27 h 137"/>
                  <a:gd name="T6" fmla="*/ 26 w 78"/>
                  <a:gd name="T7" fmla="*/ 38 h 137"/>
                  <a:gd name="T8" fmla="*/ 33 w 78"/>
                  <a:gd name="T9" fmla="*/ 64 h 137"/>
                  <a:gd name="T10" fmla="*/ 31 w 78"/>
                  <a:gd name="T11" fmla="*/ 81 h 137"/>
                  <a:gd name="T12" fmla="*/ 20 w 78"/>
                  <a:gd name="T13" fmla="*/ 87 h 137"/>
                  <a:gd name="T14" fmla="*/ 2 w 78"/>
                  <a:gd name="T15" fmla="*/ 102 h 137"/>
                  <a:gd name="T16" fmla="*/ 9 w 78"/>
                  <a:gd name="T17" fmla="*/ 109 h 137"/>
                  <a:gd name="T18" fmla="*/ 19 w 78"/>
                  <a:gd name="T19" fmla="*/ 102 h 137"/>
                  <a:gd name="T20" fmla="*/ 27 w 78"/>
                  <a:gd name="T21" fmla="*/ 107 h 137"/>
                  <a:gd name="T22" fmla="*/ 32 w 78"/>
                  <a:gd name="T23" fmla="*/ 129 h 137"/>
                  <a:gd name="T24" fmla="*/ 35 w 78"/>
                  <a:gd name="T25" fmla="*/ 123 h 137"/>
                  <a:gd name="T26" fmla="*/ 41 w 78"/>
                  <a:gd name="T27" fmla="*/ 100 h 137"/>
                  <a:gd name="T28" fmla="*/ 55 w 78"/>
                  <a:gd name="T29" fmla="*/ 88 h 137"/>
                  <a:gd name="T30" fmla="*/ 60 w 78"/>
                  <a:gd name="T31" fmla="*/ 88 h 137"/>
                  <a:gd name="T32" fmla="*/ 60 w 78"/>
                  <a:gd name="T33" fmla="*/ 105 h 137"/>
                  <a:gd name="T34" fmla="*/ 57 w 78"/>
                  <a:gd name="T35" fmla="*/ 109 h 137"/>
                  <a:gd name="T36" fmla="*/ 53 w 78"/>
                  <a:gd name="T37" fmla="*/ 102 h 137"/>
                  <a:gd name="T38" fmla="*/ 49 w 78"/>
                  <a:gd name="T39" fmla="*/ 107 h 137"/>
                  <a:gd name="T40" fmla="*/ 53 w 78"/>
                  <a:gd name="T41" fmla="*/ 114 h 137"/>
                  <a:gd name="T42" fmla="*/ 55 w 78"/>
                  <a:gd name="T43" fmla="*/ 126 h 137"/>
                  <a:gd name="T44" fmla="*/ 64 w 78"/>
                  <a:gd name="T45" fmla="*/ 135 h 137"/>
                  <a:gd name="T46" fmla="*/ 71 w 78"/>
                  <a:gd name="T47" fmla="*/ 122 h 137"/>
                  <a:gd name="T48" fmla="*/ 70 w 78"/>
                  <a:gd name="T49" fmla="*/ 98 h 137"/>
                  <a:gd name="T50" fmla="*/ 71 w 78"/>
                  <a:gd name="T51" fmla="*/ 84 h 137"/>
                  <a:gd name="T52" fmla="*/ 70 w 78"/>
                  <a:gd name="T53" fmla="*/ 70 h 137"/>
                  <a:gd name="T54" fmla="*/ 72 w 78"/>
                  <a:gd name="T55" fmla="*/ 55 h 137"/>
                  <a:gd name="T56" fmla="*/ 59 w 78"/>
                  <a:gd name="T57" fmla="*/ 30 h 137"/>
                  <a:gd name="T58" fmla="*/ 42 w 78"/>
                  <a:gd name="T59" fmla="*/ 48 h 137"/>
                  <a:gd name="T60" fmla="*/ 37 w 78"/>
                  <a:gd name="T61" fmla="*/ 39 h 137"/>
                  <a:gd name="T62" fmla="*/ 39 w 78"/>
                  <a:gd name="T63" fmla="*/ 30 h 137"/>
                  <a:gd name="T64" fmla="*/ 72 w 78"/>
                  <a:gd name="T65" fmla="*/ 8 h 137"/>
                  <a:gd name="T66" fmla="*/ 63 w 78"/>
                  <a:gd name="T67" fmla="*/ 1 h 137"/>
                  <a:gd name="T68" fmla="*/ 48 w 78"/>
                  <a:gd name="T69" fmla="*/ 1 h 137"/>
                  <a:gd name="T70" fmla="*/ 60 w 78"/>
                  <a:gd name="T71" fmla="*/ 64 h 137"/>
                  <a:gd name="T72" fmla="*/ 54 w 78"/>
                  <a:gd name="T73" fmla="*/ 62 h 137"/>
                  <a:gd name="T74" fmla="*/ 47 w 78"/>
                  <a:gd name="T75" fmla="*/ 65 h 137"/>
                  <a:gd name="T76" fmla="*/ 43 w 78"/>
                  <a:gd name="T77" fmla="*/ 72 h 137"/>
                  <a:gd name="T78" fmla="*/ 53 w 78"/>
                  <a:gd name="T79" fmla="*/ 45 h 137"/>
                  <a:gd name="T80" fmla="*/ 60 w 78"/>
                  <a:gd name="T81" fmla="*/ 64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8" h="137">
                    <a:moveTo>
                      <a:pt x="48" y="1"/>
                    </a:moveTo>
                    <a:cubicBezTo>
                      <a:pt x="48" y="1"/>
                      <a:pt x="41" y="1"/>
                      <a:pt x="40" y="15"/>
                    </a:cubicBezTo>
                    <a:cubicBezTo>
                      <a:pt x="40" y="15"/>
                      <a:pt x="39" y="25"/>
                      <a:pt x="34" y="27"/>
                    </a:cubicBezTo>
                    <a:cubicBezTo>
                      <a:pt x="34" y="27"/>
                      <a:pt x="21" y="29"/>
                      <a:pt x="26" y="38"/>
                    </a:cubicBezTo>
                    <a:cubicBezTo>
                      <a:pt x="26" y="38"/>
                      <a:pt x="37" y="50"/>
                      <a:pt x="33" y="64"/>
                    </a:cubicBezTo>
                    <a:cubicBezTo>
                      <a:pt x="33" y="64"/>
                      <a:pt x="30" y="71"/>
                      <a:pt x="31" y="81"/>
                    </a:cubicBezTo>
                    <a:cubicBezTo>
                      <a:pt x="31" y="81"/>
                      <a:pt x="34" y="87"/>
                      <a:pt x="20" y="87"/>
                    </a:cubicBezTo>
                    <a:cubicBezTo>
                      <a:pt x="20" y="87"/>
                      <a:pt x="6" y="84"/>
                      <a:pt x="2" y="102"/>
                    </a:cubicBezTo>
                    <a:cubicBezTo>
                      <a:pt x="2" y="102"/>
                      <a:pt x="0" y="110"/>
                      <a:pt x="9" y="109"/>
                    </a:cubicBezTo>
                    <a:cubicBezTo>
                      <a:pt x="9" y="109"/>
                      <a:pt x="17" y="106"/>
                      <a:pt x="19" y="102"/>
                    </a:cubicBezTo>
                    <a:cubicBezTo>
                      <a:pt x="19" y="102"/>
                      <a:pt x="26" y="98"/>
                      <a:pt x="27" y="107"/>
                    </a:cubicBezTo>
                    <a:cubicBezTo>
                      <a:pt x="27" y="107"/>
                      <a:pt x="23" y="123"/>
                      <a:pt x="32" y="129"/>
                    </a:cubicBezTo>
                    <a:cubicBezTo>
                      <a:pt x="32" y="129"/>
                      <a:pt x="34" y="129"/>
                      <a:pt x="35" y="123"/>
                    </a:cubicBezTo>
                    <a:cubicBezTo>
                      <a:pt x="41" y="100"/>
                      <a:pt x="41" y="100"/>
                      <a:pt x="41" y="100"/>
                    </a:cubicBezTo>
                    <a:cubicBezTo>
                      <a:pt x="41" y="100"/>
                      <a:pt x="53" y="92"/>
                      <a:pt x="55" y="88"/>
                    </a:cubicBezTo>
                    <a:cubicBezTo>
                      <a:pt x="55" y="88"/>
                      <a:pt x="59" y="84"/>
                      <a:pt x="60" y="88"/>
                    </a:cubicBezTo>
                    <a:cubicBezTo>
                      <a:pt x="60" y="105"/>
                      <a:pt x="60" y="105"/>
                      <a:pt x="60" y="105"/>
                    </a:cubicBezTo>
                    <a:cubicBezTo>
                      <a:pt x="60" y="105"/>
                      <a:pt x="60" y="111"/>
                      <a:pt x="57" y="109"/>
                    </a:cubicBezTo>
                    <a:cubicBezTo>
                      <a:pt x="53" y="102"/>
                      <a:pt x="53" y="102"/>
                      <a:pt x="53" y="102"/>
                    </a:cubicBezTo>
                    <a:cubicBezTo>
                      <a:pt x="53" y="102"/>
                      <a:pt x="49" y="98"/>
                      <a:pt x="49" y="107"/>
                    </a:cubicBezTo>
                    <a:cubicBezTo>
                      <a:pt x="49" y="107"/>
                      <a:pt x="51" y="113"/>
                      <a:pt x="53" y="114"/>
                    </a:cubicBezTo>
                    <a:cubicBezTo>
                      <a:pt x="53" y="114"/>
                      <a:pt x="56" y="122"/>
                      <a:pt x="55" y="126"/>
                    </a:cubicBezTo>
                    <a:cubicBezTo>
                      <a:pt x="55" y="126"/>
                      <a:pt x="56" y="137"/>
                      <a:pt x="64" y="135"/>
                    </a:cubicBezTo>
                    <a:cubicBezTo>
                      <a:pt x="64" y="135"/>
                      <a:pt x="71" y="132"/>
                      <a:pt x="71" y="122"/>
                    </a:cubicBezTo>
                    <a:cubicBezTo>
                      <a:pt x="71" y="122"/>
                      <a:pt x="72" y="101"/>
                      <a:pt x="70" y="98"/>
                    </a:cubicBezTo>
                    <a:cubicBezTo>
                      <a:pt x="70" y="98"/>
                      <a:pt x="69" y="89"/>
                      <a:pt x="71" y="84"/>
                    </a:cubicBezTo>
                    <a:cubicBezTo>
                      <a:pt x="71" y="84"/>
                      <a:pt x="73" y="73"/>
                      <a:pt x="70" y="70"/>
                    </a:cubicBezTo>
                    <a:cubicBezTo>
                      <a:pt x="70" y="70"/>
                      <a:pt x="70" y="63"/>
                      <a:pt x="72" y="55"/>
                    </a:cubicBezTo>
                    <a:cubicBezTo>
                      <a:pt x="72" y="55"/>
                      <a:pt x="78" y="34"/>
                      <a:pt x="59" y="30"/>
                    </a:cubicBezTo>
                    <a:cubicBezTo>
                      <a:pt x="59" y="30"/>
                      <a:pt x="48" y="30"/>
                      <a:pt x="42" y="48"/>
                    </a:cubicBezTo>
                    <a:cubicBezTo>
                      <a:pt x="37" y="39"/>
                      <a:pt x="37" y="39"/>
                      <a:pt x="37" y="39"/>
                    </a:cubicBezTo>
                    <a:cubicBezTo>
                      <a:pt x="37" y="39"/>
                      <a:pt x="30" y="32"/>
                      <a:pt x="39" y="30"/>
                    </a:cubicBezTo>
                    <a:cubicBezTo>
                      <a:pt x="39" y="30"/>
                      <a:pt x="76" y="28"/>
                      <a:pt x="72" y="8"/>
                    </a:cubicBezTo>
                    <a:cubicBezTo>
                      <a:pt x="72" y="8"/>
                      <a:pt x="70" y="0"/>
                      <a:pt x="63" y="1"/>
                    </a:cubicBezTo>
                    <a:cubicBezTo>
                      <a:pt x="63" y="1"/>
                      <a:pt x="51" y="5"/>
                      <a:pt x="48" y="1"/>
                    </a:cubicBezTo>
                    <a:close/>
                    <a:moveTo>
                      <a:pt x="60" y="64"/>
                    </a:moveTo>
                    <a:cubicBezTo>
                      <a:pt x="60" y="68"/>
                      <a:pt x="54" y="62"/>
                      <a:pt x="54" y="62"/>
                    </a:cubicBezTo>
                    <a:cubicBezTo>
                      <a:pt x="47" y="53"/>
                      <a:pt x="47" y="65"/>
                      <a:pt x="47" y="65"/>
                    </a:cubicBezTo>
                    <a:cubicBezTo>
                      <a:pt x="46" y="71"/>
                      <a:pt x="43" y="72"/>
                      <a:pt x="43" y="72"/>
                    </a:cubicBezTo>
                    <a:cubicBezTo>
                      <a:pt x="42" y="43"/>
                      <a:pt x="53" y="45"/>
                      <a:pt x="53" y="45"/>
                    </a:cubicBezTo>
                    <a:cubicBezTo>
                      <a:pt x="57" y="46"/>
                      <a:pt x="60" y="64"/>
                      <a:pt x="60" y="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24" name="ïṡḷïḓé"/>
              <p:cNvSpPr/>
              <p:nvPr/>
            </p:nvSpPr>
            <p:spPr bwMode="auto">
              <a:xfrm>
                <a:off x="5973763" y="3162300"/>
                <a:ext cx="238125" cy="171450"/>
              </a:xfrm>
              <a:custGeom>
                <a:avLst/>
                <a:gdLst>
                  <a:gd name="T0" fmla="*/ 13 w 72"/>
                  <a:gd name="T1" fmla="*/ 18 h 52"/>
                  <a:gd name="T2" fmla="*/ 31 w 72"/>
                  <a:gd name="T3" fmla="*/ 5 h 52"/>
                  <a:gd name="T4" fmla="*/ 53 w 72"/>
                  <a:gd name="T5" fmla="*/ 13 h 52"/>
                  <a:gd name="T6" fmla="*/ 48 w 72"/>
                  <a:gd name="T7" fmla="*/ 22 h 52"/>
                  <a:gd name="T8" fmla="*/ 50 w 72"/>
                  <a:gd name="T9" fmla="*/ 27 h 52"/>
                  <a:gd name="T10" fmla="*/ 67 w 72"/>
                  <a:gd name="T11" fmla="*/ 23 h 52"/>
                  <a:gd name="T12" fmla="*/ 68 w 72"/>
                  <a:gd name="T13" fmla="*/ 28 h 52"/>
                  <a:gd name="T14" fmla="*/ 43 w 72"/>
                  <a:gd name="T15" fmla="*/ 35 h 52"/>
                  <a:gd name="T16" fmla="*/ 29 w 72"/>
                  <a:gd name="T17" fmla="*/ 39 h 52"/>
                  <a:gd name="T18" fmla="*/ 5 w 72"/>
                  <a:gd name="T19" fmla="*/ 49 h 52"/>
                  <a:gd name="T20" fmla="*/ 8 w 72"/>
                  <a:gd name="T21" fmla="*/ 40 h 52"/>
                  <a:gd name="T22" fmla="*/ 25 w 72"/>
                  <a:gd name="T23" fmla="*/ 29 h 52"/>
                  <a:gd name="T24" fmla="*/ 17 w 72"/>
                  <a:gd name="T25" fmla="*/ 22 h 52"/>
                  <a:gd name="T26" fmla="*/ 13 w 72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52">
                    <a:moveTo>
                      <a:pt x="13" y="18"/>
                    </a:moveTo>
                    <a:cubicBezTo>
                      <a:pt x="13" y="18"/>
                      <a:pt x="19" y="6"/>
                      <a:pt x="31" y="5"/>
                    </a:cubicBezTo>
                    <a:cubicBezTo>
                      <a:pt x="31" y="5"/>
                      <a:pt x="48" y="0"/>
                      <a:pt x="53" y="13"/>
                    </a:cubicBezTo>
                    <a:cubicBezTo>
                      <a:pt x="53" y="13"/>
                      <a:pt x="54" y="18"/>
                      <a:pt x="48" y="22"/>
                    </a:cubicBezTo>
                    <a:cubicBezTo>
                      <a:pt x="48" y="22"/>
                      <a:pt x="43" y="28"/>
                      <a:pt x="50" y="27"/>
                    </a:cubicBezTo>
                    <a:cubicBezTo>
                      <a:pt x="50" y="27"/>
                      <a:pt x="60" y="28"/>
                      <a:pt x="67" y="23"/>
                    </a:cubicBezTo>
                    <a:cubicBezTo>
                      <a:pt x="67" y="23"/>
                      <a:pt x="72" y="23"/>
                      <a:pt x="68" y="28"/>
                    </a:cubicBezTo>
                    <a:cubicBezTo>
                      <a:pt x="68" y="28"/>
                      <a:pt x="60" y="38"/>
                      <a:pt x="43" y="35"/>
                    </a:cubicBezTo>
                    <a:cubicBezTo>
                      <a:pt x="43" y="35"/>
                      <a:pt x="37" y="31"/>
                      <a:pt x="29" y="39"/>
                    </a:cubicBezTo>
                    <a:cubicBezTo>
                      <a:pt x="29" y="39"/>
                      <a:pt x="12" y="52"/>
                      <a:pt x="5" y="49"/>
                    </a:cubicBezTo>
                    <a:cubicBezTo>
                      <a:pt x="5" y="49"/>
                      <a:pt x="0" y="42"/>
                      <a:pt x="8" y="40"/>
                    </a:cubicBezTo>
                    <a:cubicBezTo>
                      <a:pt x="8" y="40"/>
                      <a:pt x="25" y="38"/>
                      <a:pt x="25" y="29"/>
                    </a:cubicBezTo>
                    <a:cubicBezTo>
                      <a:pt x="25" y="29"/>
                      <a:pt x="23" y="24"/>
                      <a:pt x="17" y="22"/>
                    </a:cubicBezTo>
                    <a:lnTo>
                      <a:pt x="13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25" name="îṥ1ïḋè"/>
              <p:cNvSpPr/>
              <p:nvPr/>
            </p:nvSpPr>
            <p:spPr bwMode="auto">
              <a:xfrm>
                <a:off x="5954713" y="3290888"/>
                <a:ext cx="328613" cy="279400"/>
              </a:xfrm>
              <a:custGeom>
                <a:avLst/>
                <a:gdLst>
                  <a:gd name="T0" fmla="*/ 21 w 100"/>
                  <a:gd name="T1" fmla="*/ 22 h 84"/>
                  <a:gd name="T2" fmla="*/ 45 w 100"/>
                  <a:gd name="T3" fmla="*/ 10 h 84"/>
                  <a:gd name="T4" fmla="*/ 60 w 100"/>
                  <a:gd name="T5" fmla="*/ 12 h 84"/>
                  <a:gd name="T6" fmla="*/ 55 w 100"/>
                  <a:gd name="T7" fmla="*/ 20 h 84"/>
                  <a:gd name="T8" fmla="*/ 56 w 100"/>
                  <a:gd name="T9" fmla="*/ 54 h 84"/>
                  <a:gd name="T10" fmla="*/ 81 w 100"/>
                  <a:gd name="T11" fmla="*/ 58 h 84"/>
                  <a:gd name="T12" fmla="*/ 83 w 100"/>
                  <a:gd name="T13" fmla="*/ 43 h 84"/>
                  <a:gd name="T14" fmla="*/ 91 w 100"/>
                  <a:gd name="T15" fmla="*/ 60 h 84"/>
                  <a:gd name="T16" fmla="*/ 85 w 100"/>
                  <a:gd name="T17" fmla="*/ 83 h 84"/>
                  <a:gd name="T18" fmla="*/ 75 w 100"/>
                  <a:gd name="T19" fmla="*/ 84 h 84"/>
                  <a:gd name="T20" fmla="*/ 42 w 100"/>
                  <a:gd name="T21" fmla="*/ 55 h 84"/>
                  <a:gd name="T22" fmla="*/ 40 w 100"/>
                  <a:gd name="T23" fmla="*/ 38 h 84"/>
                  <a:gd name="T24" fmla="*/ 33 w 100"/>
                  <a:gd name="T25" fmla="*/ 29 h 84"/>
                  <a:gd name="T26" fmla="*/ 28 w 100"/>
                  <a:gd name="T27" fmla="*/ 38 h 84"/>
                  <a:gd name="T28" fmla="*/ 6 w 100"/>
                  <a:gd name="T29" fmla="*/ 78 h 84"/>
                  <a:gd name="T30" fmla="*/ 3 w 100"/>
                  <a:gd name="T31" fmla="*/ 71 h 84"/>
                  <a:gd name="T32" fmla="*/ 7 w 100"/>
                  <a:gd name="T33" fmla="*/ 59 h 84"/>
                  <a:gd name="T34" fmla="*/ 10 w 100"/>
                  <a:gd name="T35" fmla="*/ 51 h 84"/>
                  <a:gd name="T36" fmla="*/ 21 w 100"/>
                  <a:gd name="T37" fmla="*/ 22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84">
                    <a:moveTo>
                      <a:pt x="21" y="22"/>
                    </a:moveTo>
                    <a:cubicBezTo>
                      <a:pt x="21" y="22"/>
                      <a:pt x="40" y="19"/>
                      <a:pt x="45" y="10"/>
                    </a:cubicBezTo>
                    <a:cubicBezTo>
                      <a:pt x="45" y="10"/>
                      <a:pt x="54" y="0"/>
                      <a:pt x="60" y="12"/>
                    </a:cubicBezTo>
                    <a:cubicBezTo>
                      <a:pt x="60" y="12"/>
                      <a:pt x="62" y="14"/>
                      <a:pt x="55" y="20"/>
                    </a:cubicBezTo>
                    <a:cubicBezTo>
                      <a:pt x="55" y="20"/>
                      <a:pt x="45" y="40"/>
                      <a:pt x="56" y="54"/>
                    </a:cubicBezTo>
                    <a:cubicBezTo>
                      <a:pt x="56" y="54"/>
                      <a:pt x="76" y="77"/>
                      <a:pt x="81" y="58"/>
                    </a:cubicBezTo>
                    <a:cubicBezTo>
                      <a:pt x="83" y="43"/>
                      <a:pt x="83" y="43"/>
                      <a:pt x="83" y="43"/>
                    </a:cubicBezTo>
                    <a:cubicBezTo>
                      <a:pt x="83" y="43"/>
                      <a:pt x="86" y="43"/>
                      <a:pt x="91" y="60"/>
                    </a:cubicBezTo>
                    <a:cubicBezTo>
                      <a:pt x="91" y="60"/>
                      <a:pt x="100" y="82"/>
                      <a:pt x="85" y="83"/>
                    </a:cubicBezTo>
                    <a:cubicBezTo>
                      <a:pt x="85" y="83"/>
                      <a:pt x="80" y="81"/>
                      <a:pt x="75" y="84"/>
                    </a:cubicBezTo>
                    <a:cubicBezTo>
                      <a:pt x="75" y="84"/>
                      <a:pt x="46" y="79"/>
                      <a:pt x="42" y="55"/>
                    </a:cubicBezTo>
                    <a:cubicBezTo>
                      <a:pt x="40" y="38"/>
                      <a:pt x="40" y="38"/>
                      <a:pt x="40" y="38"/>
                    </a:cubicBezTo>
                    <a:cubicBezTo>
                      <a:pt x="40" y="38"/>
                      <a:pt x="42" y="28"/>
                      <a:pt x="33" y="29"/>
                    </a:cubicBezTo>
                    <a:cubicBezTo>
                      <a:pt x="33" y="29"/>
                      <a:pt x="28" y="31"/>
                      <a:pt x="28" y="38"/>
                    </a:cubicBezTo>
                    <a:cubicBezTo>
                      <a:pt x="28" y="38"/>
                      <a:pt x="21" y="75"/>
                      <a:pt x="6" y="78"/>
                    </a:cubicBezTo>
                    <a:cubicBezTo>
                      <a:pt x="6" y="78"/>
                      <a:pt x="0" y="76"/>
                      <a:pt x="3" y="71"/>
                    </a:cubicBezTo>
                    <a:cubicBezTo>
                      <a:pt x="3" y="71"/>
                      <a:pt x="7" y="66"/>
                      <a:pt x="7" y="59"/>
                    </a:cubicBezTo>
                    <a:cubicBezTo>
                      <a:pt x="7" y="59"/>
                      <a:pt x="7" y="55"/>
                      <a:pt x="10" y="51"/>
                    </a:cubicBezTo>
                    <a:cubicBezTo>
                      <a:pt x="10" y="51"/>
                      <a:pt x="23" y="29"/>
                      <a:pt x="21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26" name="ïsľîdé"/>
              <p:cNvSpPr/>
              <p:nvPr/>
            </p:nvSpPr>
            <p:spPr bwMode="auto">
              <a:xfrm>
                <a:off x="6310313" y="3105150"/>
                <a:ext cx="471488" cy="511175"/>
              </a:xfrm>
              <a:custGeom>
                <a:avLst/>
                <a:gdLst>
                  <a:gd name="T0" fmla="*/ 38 w 143"/>
                  <a:gd name="T1" fmla="*/ 18 h 154"/>
                  <a:gd name="T2" fmla="*/ 51 w 143"/>
                  <a:gd name="T3" fmla="*/ 9 h 154"/>
                  <a:gd name="T4" fmla="*/ 78 w 143"/>
                  <a:gd name="T5" fmla="*/ 11 h 154"/>
                  <a:gd name="T6" fmla="*/ 83 w 143"/>
                  <a:gd name="T7" fmla="*/ 26 h 154"/>
                  <a:gd name="T8" fmla="*/ 82 w 143"/>
                  <a:gd name="T9" fmla="*/ 33 h 154"/>
                  <a:gd name="T10" fmla="*/ 115 w 143"/>
                  <a:gd name="T11" fmla="*/ 23 h 154"/>
                  <a:gd name="T12" fmla="*/ 124 w 143"/>
                  <a:gd name="T13" fmla="*/ 25 h 154"/>
                  <a:gd name="T14" fmla="*/ 132 w 143"/>
                  <a:gd name="T15" fmla="*/ 44 h 154"/>
                  <a:gd name="T16" fmla="*/ 122 w 143"/>
                  <a:gd name="T17" fmla="*/ 46 h 154"/>
                  <a:gd name="T18" fmla="*/ 98 w 143"/>
                  <a:gd name="T19" fmla="*/ 51 h 154"/>
                  <a:gd name="T20" fmla="*/ 97 w 143"/>
                  <a:gd name="T21" fmla="*/ 57 h 154"/>
                  <a:gd name="T22" fmla="*/ 94 w 143"/>
                  <a:gd name="T23" fmla="*/ 66 h 154"/>
                  <a:gd name="T24" fmla="*/ 76 w 143"/>
                  <a:gd name="T25" fmla="*/ 78 h 154"/>
                  <a:gd name="T26" fmla="*/ 71 w 143"/>
                  <a:gd name="T27" fmla="*/ 84 h 154"/>
                  <a:gd name="T28" fmla="*/ 71 w 143"/>
                  <a:gd name="T29" fmla="*/ 89 h 154"/>
                  <a:gd name="T30" fmla="*/ 86 w 143"/>
                  <a:gd name="T31" fmla="*/ 83 h 154"/>
                  <a:gd name="T32" fmla="*/ 92 w 143"/>
                  <a:gd name="T33" fmla="*/ 92 h 154"/>
                  <a:gd name="T34" fmla="*/ 79 w 143"/>
                  <a:gd name="T35" fmla="*/ 103 h 154"/>
                  <a:gd name="T36" fmla="*/ 77 w 143"/>
                  <a:gd name="T37" fmla="*/ 110 h 154"/>
                  <a:gd name="T38" fmla="*/ 80 w 143"/>
                  <a:gd name="T39" fmla="*/ 117 h 154"/>
                  <a:gd name="T40" fmla="*/ 105 w 143"/>
                  <a:gd name="T41" fmla="*/ 110 h 154"/>
                  <a:gd name="T42" fmla="*/ 113 w 143"/>
                  <a:gd name="T43" fmla="*/ 112 h 154"/>
                  <a:gd name="T44" fmla="*/ 119 w 143"/>
                  <a:gd name="T45" fmla="*/ 125 h 154"/>
                  <a:gd name="T46" fmla="*/ 105 w 143"/>
                  <a:gd name="T47" fmla="*/ 130 h 154"/>
                  <a:gd name="T48" fmla="*/ 41 w 143"/>
                  <a:gd name="T49" fmla="*/ 148 h 154"/>
                  <a:gd name="T50" fmla="*/ 28 w 143"/>
                  <a:gd name="T51" fmla="*/ 145 h 154"/>
                  <a:gd name="T52" fmla="*/ 36 w 143"/>
                  <a:gd name="T53" fmla="*/ 131 h 154"/>
                  <a:gd name="T54" fmla="*/ 61 w 143"/>
                  <a:gd name="T55" fmla="*/ 118 h 154"/>
                  <a:gd name="T56" fmla="*/ 56 w 143"/>
                  <a:gd name="T57" fmla="*/ 113 h 154"/>
                  <a:gd name="T58" fmla="*/ 48 w 143"/>
                  <a:gd name="T59" fmla="*/ 98 h 154"/>
                  <a:gd name="T60" fmla="*/ 75 w 143"/>
                  <a:gd name="T61" fmla="*/ 67 h 154"/>
                  <a:gd name="T62" fmla="*/ 83 w 143"/>
                  <a:gd name="T63" fmla="*/ 50 h 154"/>
                  <a:gd name="T64" fmla="*/ 100 w 143"/>
                  <a:gd name="T65" fmla="*/ 42 h 154"/>
                  <a:gd name="T66" fmla="*/ 93 w 143"/>
                  <a:gd name="T67" fmla="*/ 38 h 154"/>
                  <a:gd name="T68" fmla="*/ 58 w 143"/>
                  <a:gd name="T69" fmla="*/ 54 h 154"/>
                  <a:gd name="T70" fmla="*/ 40 w 143"/>
                  <a:gd name="T71" fmla="*/ 62 h 154"/>
                  <a:gd name="T72" fmla="*/ 30 w 143"/>
                  <a:gd name="T73" fmla="*/ 70 h 154"/>
                  <a:gd name="T74" fmla="*/ 11 w 143"/>
                  <a:gd name="T75" fmla="*/ 77 h 154"/>
                  <a:gd name="T76" fmla="*/ 8 w 143"/>
                  <a:gd name="T77" fmla="*/ 55 h 154"/>
                  <a:gd name="T78" fmla="*/ 27 w 143"/>
                  <a:gd name="T79" fmla="*/ 36 h 154"/>
                  <a:gd name="T80" fmla="*/ 32 w 143"/>
                  <a:gd name="T81" fmla="*/ 42 h 154"/>
                  <a:gd name="T82" fmla="*/ 35 w 143"/>
                  <a:gd name="T83" fmla="*/ 49 h 154"/>
                  <a:gd name="T84" fmla="*/ 60 w 143"/>
                  <a:gd name="T85" fmla="*/ 39 h 154"/>
                  <a:gd name="T86" fmla="*/ 53 w 143"/>
                  <a:gd name="T87" fmla="*/ 31 h 154"/>
                  <a:gd name="T88" fmla="*/ 53 w 143"/>
                  <a:gd name="T89" fmla="*/ 31 h 154"/>
                  <a:gd name="T90" fmla="*/ 38 w 143"/>
                  <a:gd name="T91" fmla="*/ 18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43" h="154">
                    <a:moveTo>
                      <a:pt x="38" y="18"/>
                    </a:moveTo>
                    <a:cubicBezTo>
                      <a:pt x="38" y="18"/>
                      <a:pt x="42" y="10"/>
                      <a:pt x="51" y="9"/>
                    </a:cubicBezTo>
                    <a:cubicBezTo>
                      <a:pt x="51" y="9"/>
                      <a:pt x="68" y="0"/>
                      <a:pt x="78" y="11"/>
                    </a:cubicBezTo>
                    <a:cubicBezTo>
                      <a:pt x="78" y="11"/>
                      <a:pt x="87" y="19"/>
                      <a:pt x="83" y="26"/>
                    </a:cubicBezTo>
                    <a:cubicBezTo>
                      <a:pt x="83" y="26"/>
                      <a:pt x="77" y="29"/>
                      <a:pt x="82" y="33"/>
                    </a:cubicBezTo>
                    <a:cubicBezTo>
                      <a:pt x="115" y="23"/>
                      <a:pt x="115" y="23"/>
                      <a:pt x="115" y="23"/>
                    </a:cubicBezTo>
                    <a:cubicBezTo>
                      <a:pt x="115" y="23"/>
                      <a:pt x="119" y="21"/>
                      <a:pt x="124" y="25"/>
                    </a:cubicBezTo>
                    <a:cubicBezTo>
                      <a:pt x="124" y="25"/>
                      <a:pt x="143" y="36"/>
                      <a:pt x="132" y="44"/>
                    </a:cubicBezTo>
                    <a:cubicBezTo>
                      <a:pt x="132" y="44"/>
                      <a:pt x="126" y="47"/>
                      <a:pt x="122" y="46"/>
                    </a:cubicBezTo>
                    <a:cubicBezTo>
                      <a:pt x="98" y="51"/>
                      <a:pt x="98" y="51"/>
                      <a:pt x="98" y="51"/>
                    </a:cubicBezTo>
                    <a:cubicBezTo>
                      <a:pt x="98" y="51"/>
                      <a:pt x="94" y="53"/>
                      <a:pt x="97" y="57"/>
                    </a:cubicBezTo>
                    <a:cubicBezTo>
                      <a:pt x="97" y="57"/>
                      <a:pt x="99" y="63"/>
                      <a:pt x="94" y="66"/>
                    </a:cubicBezTo>
                    <a:cubicBezTo>
                      <a:pt x="94" y="66"/>
                      <a:pt x="76" y="75"/>
                      <a:pt x="76" y="78"/>
                    </a:cubicBezTo>
                    <a:cubicBezTo>
                      <a:pt x="71" y="84"/>
                      <a:pt x="71" y="84"/>
                      <a:pt x="71" y="84"/>
                    </a:cubicBezTo>
                    <a:cubicBezTo>
                      <a:pt x="71" y="84"/>
                      <a:pt x="65" y="87"/>
                      <a:pt x="71" y="89"/>
                    </a:cubicBez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3"/>
                      <a:pt x="94" y="81"/>
                      <a:pt x="92" y="92"/>
                    </a:cubicBezTo>
                    <a:cubicBezTo>
                      <a:pt x="92" y="92"/>
                      <a:pt x="86" y="101"/>
                      <a:pt x="79" y="103"/>
                    </a:cubicBezTo>
                    <a:cubicBezTo>
                      <a:pt x="79" y="103"/>
                      <a:pt x="79" y="107"/>
                      <a:pt x="77" y="110"/>
                    </a:cubicBezTo>
                    <a:cubicBezTo>
                      <a:pt x="77" y="110"/>
                      <a:pt x="77" y="116"/>
                      <a:pt x="80" y="117"/>
                    </a:cubicBezTo>
                    <a:cubicBezTo>
                      <a:pt x="105" y="110"/>
                      <a:pt x="105" y="110"/>
                      <a:pt x="105" y="110"/>
                    </a:cubicBezTo>
                    <a:cubicBezTo>
                      <a:pt x="105" y="110"/>
                      <a:pt x="110" y="109"/>
                      <a:pt x="113" y="112"/>
                    </a:cubicBezTo>
                    <a:cubicBezTo>
                      <a:pt x="113" y="112"/>
                      <a:pt x="121" y="117"/>
                      <a:pt x="119" y="125"/>
                    </a:cubicBezTo>
                    <a:cubicBezTo>
                      <a:pt x="119" y="125"/>
                      <a:pt x="114" y="132"/>
                      <a:pt x="105" y="130"/>
                    </a:cubicBezTo>
                    <a:cubicBezTo>
                      <a:pt x="105" y="130"/>
                      <a:pt x="64" y="132"/>
                      <a:pt x="41" y="148"/>
                    </a:cubicBezTo>
                    <a:cubicBezTo>
                      <a:pt x="41" y="148"/>
                      <a:pt x="33" y="154"/>
                      <a:pt x="28" y="145"/>
                    </a:cubicBezTo>
                    <a:cubicBezTo>
                      <a:pt x="28" y="145"/>
                      <a:pt x="26" y="133"/>
                      <a:pt x="36" y="131"/>
                    </a:cubicBezTo>
                    <a:cubicBezTo>
                      <a:pt x="36" y="131"/>
                      <a:pt x="69" y="129"/>
                      <a:pt x="61" y="118"/>
                    </a:cubicBezTo>
                    <a:cubicBezTo>
                      <a:pt x="56" y="113"/>
                      <a:pt x="56" y="113"/>
                      <a:pt x="56" y="113"/>
                    </a:cubicBezTo>
                    <a:cubicBezTo>
                      <a:pt x="56" y="113"/>
                      <a:pt x="44" y="105"/>
                      <a:pt x="48" y="98"/>
                    </a:cubicBezTo>
                    <a:cubicBezTo>
                      <a:pt x="48" y="98"/>
                      <a:pt x="73" y="86"/>
                      <a:pt x="75" y="67"/>
                    </a:cubicBezTo>
                    <a:cubicBezTo>
                      <a:pt x="75" y="67"/>
                      <a:pt x="73" y="52"/>
                      <a:pt x="83" y="50"/>
                    </a:cubicBezTo>
                    <a:cubicBezTo>
                      <a:pt x="83" y="50"/>
                      <a:pt x="95" y="52"/>
                      <a:pt x="100" y="42"/>
                    </a:cubicBezTo>
                    <a:cubicBezTo>
                      <a:pt x="100" y="42"/>
                      <a:pt x="104" y="31"/>
                      <a:pt x="93" y="38"/>
                    </a:cubicBezTo>
                    <a:cubicBezTo>
                      <a:pt x="93" y="38"/>
                      <a:pt x="66" y="46"/>
                      <a:pt x="58" y="54"/>
                    </a:cubicBezTo>
                    <a:cubicBezTo>
                      <a:pt x="40" y="62"/>
                      <a:pt x="40" y="62"/>
                      <a:pt x="40" y="62"/>
                    </a:cubicBezTo>
                    <a:cubicBezTo>
                      <a:pt x="40" y="62"/>
                      <a:pt x="35" y="62"/>
                      <a:pt x="30" y="70"/>
                    </a:cubicBezTo>
                    <a:cubicBezTo>
                      <a:pt x="30" y="70"/>
                      <a:pt x="21" y="86"/>
                      <a:pt x="11" y="77"/>
                    </a:cubicBezTo>
                    <a:cubicBezTo>
                      <a:pt x="11" y="77"/>
                      <a:pt x="0" y="69"/>
                      <a:pt x="8" y="55"/>
                    </a:cubicBezTo>
                    <a:cubicBezTo>
                      <a:pt x="8" y="55"/>
                      <a:pt x="15" y="42"/>
                      <a:pt x="27" y="36"/>
                    </a:cubicBezTo>
                    <a:cubicBezTo>
                      <a:pt x="27" y="36"/>
                      <a:pt x="33" y="38"/>
                      <a:pt x="32" y="42"/>
                    </a:cubicBezTo>
                    <a:cubicBezTo>
                      <a:pt x="32" y="42"/>
                      <a:pt x="29" y="50"/>
                      <a:pt x="35" y="49"/>
                    </a:cubicBezTo>
                    <a:cubicBezTo>
                      <a:pt x="35" y="49"/>
                      <a:pt x="52" y="51"/>
                      <a:pt x="60" y="39"/>
                    </a:cubicBezTo>
                    <a:cubicBezTo>
                      <a:pt x="60" y="39"/>
                      <a:pt x="58" y="33"/>
                      <a:pt x="53" y="31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48" y="28"/>
                      <a:pt x="41" y="18"/>
                      <a:pt x="3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27" name="íṩlíďê"/>
              <p:cNvSpPr/>
              <p:nvPr/>
            </p:nvSpPr>
            <p:spPr bwMode="auto">
              <a:xfrm>
                <a:off x="6448426" y="3314700"/>
                <a:ext cx="79375" cy="88900"/>
              </a:xfrm>
              <a:custGeom>
                <a:avLst/>
                <a:gdLst>
                  <a:gd name="T0" fmla="*/ 23 w 24"/>
                  <a:gd name="T1" fmla="*/ 3 h 27"/>
                  <a:gd name="T2" fmla="*/ 18 w 24"/>
                  <a:gd name="T3" fmla="*/ 13 h 27"/>
                  <a:gd name="T4" fmla="*/ 5 w 24"/>
                  <a:gd name="T5" fmla="*/ 16 h 27"/>
                  <a:gd name="T6" fmla="*/ 3 w 24"/>
                  <a:gd name="T7" fmla="*/ 3 h 27"/>
                  <a:gd name="T8" fmla="*/ 7 w 24"/>
                  <a:gd name="T9" fmla="*/ 3 h 27"/>
                  <a:gd name="T10" fmla="*/ 20 w 24"/>
                  <a:gd name="T11" fmla="*/ 1 h 27"/>
                  <a:gd name="T12" fmla="*/ 23 w 24"/>
                  <a:gd name="T13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3"/>
                      <a:pt x="20" y="11"/>
                      <a:pt x="18" y="13"/>
                    </a:cubicBezTo>
                    <a:cubicBezTo>
                      <a:pt x="18" y="13"/>
                      <a:pt x="11" y="27"/>
                      <a:pt x="5" y="16"/>
                    </a:cubicBezTo>
                    <a:cubicBezTo>
                      <a:pt x="5" y="16"/>
                      <a:pt x="0" y="13"/>
                      <a:pt x="3" y="3"/>
                    </a:cubicBezTo>
                    <a:cubicBezTo>
                      <a:pt x="3" y="3"/>
                      <a:pt x="6" y="0"/>
                      <a:pt x="7" y="3"/>
                    </a:cubicBezTo>
                    <a:cubicBezTo>
                      <a:pt x="7" y="3"/>
                      <a:pt x="13" y="8"/>
                      <a:pt x="20" y="1"/>
                    </a:cubicBezTo>
                    <a:cubicBezTo>
                      <a:pt x="20" y="1"/>
                      <a:pt x="24" y="0"/>
                      <a:pt x="2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28" name="işḷïďè"/>
              <p:cNvSpPr/>
              <p:nvPr/>
            </p:nvSpPr>
            <p:spPr bwMode="auto">
              <a:xfrm>
                <a:off x="6448426" y="3314700"/>
                <a:ext cx="79375" cy="88900"/>
              </a:xfrm>
              <a:custGeom>
                <a:avLst/>
                <a:gdLst>
                  <a:gd name="T0" fmla="*/ 23 w 24"/>
                  <a:gd name="T1" fmla="*/ 3 h 27"/>
                  <a:gd name="T2" fmla="*/ 18 w 24"/>
                  <a:gd name="T3" fmla="*/ 13 h 27"/>
                  <a:gd name="T4" fmla="*/ 5 w 24"/>
                  <a:gd name="T5" fmla="*/ 16 h 27"/>
                  <a:gd name="T6" fmla="*/ 3 w 24"/>
                  <a:gd name="T7" fmla="*/ 3 h 27"/>
                  <a:gd name="T8" fmla="*/ 7 w 24"/>
                  <a:gd name="T9" fmla="*/ 3 h 27"/>
                  <a:gd name="T10" fmla="*/ 20 w 24"/>
                  <a:gd name="T11" fmla="*/ 1 h 27"/>
                  <a:gd name="T12" fmla="*/ 23 w 24"/>
                  <a:gd name="T13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7">
                    <a:moveTo>
                      <a:pt x="23" y="3"/>
                    </a:moveTo>
                    <a:cubicBezTo>
                      <a:pt x="23" y="3"/>
                      <a:pt x="20" y="11"/>
                      <a:pt x="18" y="13"/>
                    </a:cubicBezTo>
                    <a:cubicBezTo>
                      <a:pt x="18" y="13"/>
                      <a:pt x="11" y="27"/>
                      <a:pt x="5" y="16"/>
                    </a:cubicBezTo>
                    <a:cubicBezTo>
                      <a:pt x="5" y="16"/>
                      <a:pt x="0" y="13"/>
                      <a:pt x="3" y="3"/>
                    </a:cubicBezTo>
                    <a:cubicBezTo>
                      <a:pt x="3" y="3"/>
                      <a:pt x="6" y="0"/>
                      <a:pt x="7" y="3"/>
                    </a:cubicBezTo>
                    <a:cubicBezTo>
                      <a:pt x="7" y="3"/>
                      <a:pt x="13" y="8"/>
                      <a:pt x="20" y="1"/>
                    </a:cubicBezTo>
                    <a:cubicBezTo>
                      <a:pt x="20" y="1"/>
                      <a:pt x="24" y="0"/>
                      <a:pt x="23" y="3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 lim="800000"/>
              </a:ln>
            </p:spPr>
            <p:txBody>
              <a:bodyPr anchor="ctr"/>
              <a:lstStyle/>
              <a:p>
                <a:pPr algn="ctr"/>
                <a:endParaRPr sz="18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29" name="îṡlíḑê"/>
              <p:cNvSpPr/>
              <p:nvPr/>
            </p:nvSpPr>
            <p:spPr bwMode="auto">
              <a:xfrm>
                <a:off x="6904038" y="3122613"/>
                <a:ext cx="138113" cy="125413"/>
              </a:xfrm>
              <a:custGeom>
                <a:avLst/>
                <a:gdLst>
                  <a:gd name="T0" fmla="*/ 22 w 42"/>
                  <a:gd name="T1" fmla="*/ 3 h 38"/>
                  <a:gd name="T2" fmla="*/ 9 w 42"/>
                  <a:gd name="T3" fmla="*/ 16 h 38"/>
                  <a:gd name="T4" fmla="*/ 4 w 42"/>
                  <a:gd name="T5" fmla="*/ 27 h 38"/>
                  <a:gd name="T6" fmla="*/ 4 w 42"/>
                  <a:gd name="T7" fmla="*/ 38 h 38"/>
                  <a:gd name="T8" fmla="*/ 16 w 42"/>
                  <a:gd name="T9" fmla="*/ 24 h 38"/>
                  <a:gd name="T10" fmla="*/ 28 w 42"/>
                  <a:gd name="T11" fmla="*/ 23 h 38"/>
                  <a:gd name="T12" fmla="*/ 41 w 42"/>
                  <a:gd name="T13" fmla="*/ 10 h 38"/>
                  <a:gd name="T14" fmla="*/ 22 w 42"/>
                  <a:gd name="T15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2" h="38">
                    <a:moveTo>
                      <a:pt x="22" y="3"/>
                    </a:moveTo>
                    <a:cubicBezTo>
                      <a:pt x="22" y="3"/>
                      <a:pt x="13" y="2"/>
                      <a:pt x="9" y="16"/>
                    </a:cubicBezTo>
                    <a:cubicBezTo>
                      <a:pt x="9" y="16"/>
                      <a:pt x="11" y="24"/>
                      <a:pt x="4" y="27"/>
                    </a:cubicBezTo>
                    <a:cubicBezTo>
                      <a:pt x="4" y="27"/>
                      <a:pt x="0" y="32"/>
                      <a:pt x="4" y="38"/>
                    </a:cubicBezTo>
                    <a:cubicBezTo>
                      <a:pt x="4" y="38"/>
                      <a:pt x="8" y="33"/>
                      <a:pt x="16" y="24"/>
                    </a:cubicBezTo>
                    <a:cubicBezTo>
                      <a:pt x="28" y="23"/>
                      <a:pt x="28" y="23"/>
                      <a:pt x="28" y="23"/>
                    </a:cubicBezTo>
                    <a:cubicBezTo>
                      <a:pt x="28" y="23"/>
                      <a:pt x="42" y="26"/>
                      <a:pt x="41" y="10"/>
                    </a:cubicBezTo>
                    <a:cubicBezTo>
                      <a:pt x="41" y="10"/>
                      <a:pt x="38" y="0"/>
                      <a:pt x="2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30" name="iṡľïḍê"/>
              <p:cNvSpPr/>
              <p:nvPr/>
            </p:nvSpPr>
            <p:spPr bwMode="auto">
              <a:xfrm>
                <a:off x="6815138" y="3228975"/>
                <a:ext cx="227013" cy="377825"/>
              </a:xfrm>
              <a:custGeom>
                <a:avLst/>
                <a:gdLst>
                  <a:gd name="T0" fmla="*/ 35 w 69"/>
                  <a:gd name="T1" fmla="*/ 11 h 114"/>
                  <a:gd name="T2" fmla="*/ 30 w 69"/>
                  <a:gd name="T3" fmla="*/ 23 h 114"/>
                  <a:gd name="T4" fmla="*/ 30 w 69"/>
                  <a:gd name="T5" fmla="*/ 48 h 114"/>
                  <a:gd name="T6" fmla="*/ 19 w 69"/>
                  <a:gd name="T7" fmla="*/ 56 h 114"/>
                  <a:gd name="T8" fmla="*/ 11 w 69"/>
                  <a:gd name="T9" fmla="*/ 54 h 114"/>
                  <a:gd name="T10" fmla="*/ 4 w 69"/>
                  <a:gd name="T11" fmla="*/ 64 h 114"/>
                  <a:gd name="T12" fmla="*/ 10 w 69"/>
                  <a:gd name="T13" fmla="*/ 76 h 114"/>
                  <a:gd name="T14" fmla="*/ 22 w 69"/>
                  <a:gd name="T15" fmla="*/ 76 h 114"/>
                  <a:gd name="T16" fmla="*/ 18 w 69"/>
                  <a:gd name="T17" fmla="*/ 84 h 114"/>
                  <a:gd name="T18" fmla="*/ 17 w 69"/>
                  <a:gd name="T19" fmla="*/ 100 h 114"/>
                  <a:gd name="T20" fmla="*/ 25 w 69"/>
                  <a:gd name="T21" fmla="*/ 87 h 114"/>
                  <a:gd name="T22" fmla="*/ 36 w 69"/>
                  <a:gd name="T23" fmla="*/ 69 h 114"/>
                  <a:gd name="T24" fmla="*/ 54 w 69"/>
                  <a:gd name="T25" fmla="*/ 68 h 114"/>
                  <a:gd name="T26" fmla="*/ 52 w 69"/>
                  <a:gd name="T27" fmla="*/ 84 h 114"/>
                  <a:gd name="T28" fmla="*/ 49 w 69"/>
                  <a:gd name="T29" fmla="*/ 77 h 114"/>
                  <a:gd name="T30" fmla="*/ 43 w 69"/>
                  <a:gd name="T31" fmla="*/ 82 h 114"/>
                  <a:gd name="T32" fmla="*/ 62 w 69"/>
                  <a:gd name="T33" fmla="*/ 104 h 114"/>
                  <a:gd name="T34" fmla="*/ 61 w 69"/>
                  <a:gd name="T35" fmla="*/ 58 h 114"/>
                  <a:gd name="T36" fmla="*/ 64 w 69"/>
                  <a:gd name="T37" fmla="*/ 51 h 114"/>
                  <a:gd name="T38" fmla="*/ 63 w 69"/>
                  <a:gd name="T39" fmla="*/ 43 h 114"/>
                  <a:gd name="T40" fmla="*/ 60 w 69"/>
                  <a:gd name="T41" fmla="*/ 36 h 114"/>
                  <a:gd name="T42" fmla="*/ 63 w 69"/>
                  <a:gd name="T43" fmla="*/ 23 h 114"/>
                  <a:gd name="T44" fmla="*/ 67 w 69"/>
                  <a:gd name="T45" fmla="*/ 16 h 114"/>
                  <a:gd name="T46" fmla="*/ 65 w 69"/>
                  <a:gd name="T47" fmla="*/ 9 h 114"/>
                  <a:gd name="T48" fmla="*/ 51 w 69"/>
                  <a:gd name="T49" fmla="*/ 6 h 114"/>
                  <a:gd name="T50" fmla="*/ 43 w 69"/>
                  <a:gd name="T51" fmla="*/ 16 h 114"/>
                  <a:gd name="T52" fmla="*/ 53 w 69"/>
                  <a:gd name="T53" fmla="*/ 16 h 114"/>
                  <a:gd name="T54" fmla="*/ 56 w 69"/>
                  <a:gd name="T55" fmla="*/ 20 h 114"/>
                  <a:gd name="T56" fmla="*/ 52 w 69"/>
                  <a:gd name="T57" fmla="*/ 30 h 114"/>
                  <a:gd name="T58" fmla="*/ 43 w 69"/>
                  <a:gd name="T59" fmla="*/ 29 h 114"/>
                  <a:gd name="T60" fmla="*/ 38 w 69"/>
                  <a:gd name="T61" fmla="*/ 27 h 114"/>
                  <a:gd name="T62" fmla="*/ 35 w 69"/>
                  <a:gd name="T63" fmla="*/ 11 h 114"/>
                  <a:gd name="T64" fmla="*/ 38 w 69"/>
                  <a:gd name="T65" fmla="*/ 36 h 114"/>
                  <a:gd name="T66" fmla="*/ 44 w 69"/>
                  <a:gd name="T67" fmla="*/ 45 h 114"/>
                  <a:gd name="T68" fmla="*/ 38 w 69"/>
                  <a:gd name="T69" fmla="*/ 51 h 114"/>
                  <a:gd name="T70" fmla="*/ 38 w 69"/>
                  <a:gd name="T71" fmla="*/ 36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9" h="114">
                    <a:moveTo>
                      <a:pt x="35" y="11"/>
                    </a:moveTo>
                    <a:cubicBezTo>
                      <a:pt x="35" y="11"/>
                      <a:pt x="27" y="13"/>
                      <a:pt x="30" y="23"/>
                    </a:cubicBezTo>
                    <a:cubicBezTo>
                      <a:pt x="30" y="48"/>
                      <a:pt x="30" y="48"/>
                      <a:pt x="30" y="48"/>
                    </a:cubicBezTo>
                    <a:cubicBezTo>
                      <a:pt x="30" y="48"/>
                      <a:pt x="28" y="59"/>
                      <a:pt x="19" y="56"/>
                    </a:cubicBezTo>
                    <a:cubicBezTo>
                      <a:pt x="11" y="54"/>
                      <a:pt x="11" y="54"/>
                      <a:pt x="11" y="54"/>
                    </a:cubicBezTo>
                    <a:cubicBezTo>
                      <a:pt x="11" y="54"/>
                      <a:pt x="7" y="51"/>
                      <a:pt x="4" y="64"/>
                    </a:cubicBezTo>
                    <a:cubicBezTo>
                      <a:pt x="4" y="64"/>
                      <a:pt x="0" y="78"/>
                      <a:pt x="10" y="76"/>
                    </a:cubicBezTo>
                    <a:cubicBezTo>
                      <a:pt x="10" y="76"/>
                      <a:pt x="17" y="72"/>
                      <a:pt x="22" y="76"/>
                    </a:cubicBezTo>
                    <a:cubicBezTo>
                      <a:pt x="18" y="84"/>
                      <a:pt x="18" y="84"/>
                      <a:pt x="18" y="84"/>
                    </a:cubicBezTo>
                    <a:cubicBezTo>
                      <a:pt x="18" y="84"/>
                      <a:pt x="12" y="90"/>
                      <a:pt x="17" y="100"/>
                    </a:cubicBezTo>
                    <a:cubicBezTo>
                      <a:pt x="17" y="100"/>
                      <a:pt x="22" y="100"/>
                      <a:pt x="25" y="87"/>
                    </a:cubicBezTo>
                    <a:cubicBezTo>
                      <a:pt x="25" y="87"/>
                      <a:pt x="29" y="68"/>
                      <a:pt x="36" y="69"/>
                    </a:cubicBezTo>
                    <a:cubicBezTo>
                      <a:pt x="36" y="69"/>
                      <a:pt x="52" y="55"/>
                      <a:pt x="54" y="68"/>
                    </a:cubicBezTo>
                    <a:cubicBezTo>
                      <a:pt x="54" y="68"/>
                      <a:pt x="58" y="82"/>
                      <a:pt x="52" y="84"/>
                    </a:cubicBezTo>
                    <a:cubicBezTo>
                      <a:pt x="52" y="84"/>
                      <a:pt x="50" y="83"/>
                      <a:pt x="49" y="77"/>
                    </a:cubicBezTo>
                    <a:cubicBezTo>
                      <a:pt x="49" y="77"/>
                      <a:pt x="44" y="71"/>
                      <a:pt x="43" y="82"/>
                    </a:cubicBezTo>
                    <a:cubicBezTo>
                      <a:pt x="43" y="82"/>
                      <a:pt x="54" y="114"/>
                      <a:pt x="62" y="104"/>
                    </a:cubicBezTo>
                    <a:cubicBezTo>
                      <a:pt x="62" y="104"/>
                      <a:pt x="67" y="73"/>
                      <a:pt x="61" y="58"/>
                    </a:cubicBezTo>
                    <a:cubicBezTo>
                      <a:pt x="61" y="58"/>
                      <a:pt x="60" y="54"/>
                      <a:pt x="64" y="51"/>
                    </a:cubicBezTo>
                    <a:cubicBezTo>
                      <a:pt x="64" y="51"/>
                      <a:pt x="68" y="43"/>
                      <a:pt x="63" y="43"/>
                    </a:cubicBezTo>
                    <a:cubicBezTo>
                      <a:pt x="63" y="43"/>
                      <a:pt x="55" y="44"/>
                      <a:pt x="60" y="36"/>
                    </a:cubicBezTo>
                    <a:cubicBezTo>
                      <a:pt x="60" y="36"/>
                      <a:pt x="65" y="28"/>
                      <a:pt x="63" y="23"/>
                    </a:cubicBezTo>
                    <a:cubicBezTo>
                      <a:pt x="63" y="23"/>
                      <a:pt x="63" y="18"/>
                      <a:pt x="67" y="16"/>
                    </a:cubicBezTo>
                    <a:cubicBezTo>
                      <a:pt x="67" y="16"/>
                      <a:pt x="69" y="14"/>
                      <a:pt x="65" y="9"/>
                    </a:cubicBezTo>
                    <a:cubicBezTo>
                      <a:pt x="65" y="9"/>
                      <a:pt x="59" y="0"/>
                      <a:pt x="51" y="6"/>
                    </a:cubicBezTo>
                    <a:cubicBezTo>
                      <a:pt x="51" y="6"/>
                      <a:pt x="42" y="11"/>
                      <a:pt x="43" y="16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6"/>
                      <a:pt x="56" y="16"/>
                      <a:pt x="56" y="20"/>
                    </a:cubicBezTo>
                    <a:cubicBezTo>
                      <a:pt x="56" y="20"/>
                      <a:pt x="59" y="31"/>
                      <a:pt x="52" y="30"/>
                    </a:cubicBezTo>
                    <a:cubicBezTo>
                      <a:pt x="52" y="30"/>
                      <a:pt x="48" y="26"/>
                      <a:pt x="43" y="29"/>
                    </a:cubicBezTo>
                    <a:cubicBezTo>
                      <a:pt x="43" y="29"/>
                      <a:pt x="38" y="32"/>
                      <a:pt x="38" y="27"/>
                    </a:cubicBezTo>
                    <a:cubicBezTo>
                      <a:pt x="38" y="27"/>
                      <a:pt x="42" y="15"/>
                      <a:pt x="35" y="11"/>
                    </a:cubicBezTo>
                    <a:close/>
                    <a:moveTo>
                      <a:pt x="38" y="36"/>
                    </a:moveTo>
                    <a:cubicBezTo>
                      <a:pt x="43" y="35"/>
                      <a:pt x="44" y="45"/>
                      <a:pt x="44" y="45"/>
                    </a:cubicBezTo>
                    <a:cubicBezTo>
                      <a:pt x="44" y="54"/>
                      <a:pt x="38" y="51"/>
                      <a:pt x="38" y="51"/>
                    </a:cubicBezTo>
                    <a:cubicBezTo>
                      <a:pt x="38" y="48"/>
                      <a:pt x="38" y="36"/>
                      <a:pt x="38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31" name="iṥľíḑe"/>
              <p:cNvSpPr/>
              <p:nvPr/>
            </p:nvSpPr>
            <p:spPr bwMode="auto">
              <a:xfrm>
                <a:off x="7132638" y="3165475"/>
                <a:ext cx="114300" cy="88900"/>
              </a:xfrm>
              <a:custGeom>
                <a:avLst/>
                <a:gdLst>
                  <a:gd name="T0" fmla="*/ 27 w 35"/>
                  <a:gd name="T1" fmla="*/ 0 h 27"/>
                  <a:gd name="T2" fmla="*/ 33 w 35"/>
                  <a:gd name="T3" fmla="*/ 9 h 27"/>
                  <a:gd name="T4" fmla="*/ 25 w 35"/>
                  <a:gd name="T5" fmla="*/ 21 h 27"/>
                  <a:gd name="T6" fmla="*/ 1 w 35"/>
                  <a:gd name="T7" fmla="*/ 13 h 27"/>
                  <a:gd name="T8" fmla="*/ 9 w 35"/>
                  <a:gd name="T9" fmla="*/ 2 h 27"/>
                  <a:gd name="T10" fmla="*/ 27 w 35"/>
                  <a:gd name="T1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27">
                    <a:moveTo>
                      <a:pt x="27" y="0"/>
                    </a:moveTo>
                    <a:cubicBezTo>
                      <a:pt x="27" y="0"/>
                      <a:pt x="35" y="1"/>
                      <a:pt x="33" y="9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7" y="27"/>
                      <a:pt x="1" y="13"/>
                    </a:cubicBezTo>
                    <a:cubicBezTo>
                      <a:pt x="1" y="13"/>
                      <a:pt x="0" y="4"/>
                      <a:pt x="9" y="2"/>
                    </a:cubicBezTo>
                    <a:cubicBezTo>
                      <a:pt x="9" y="2"/>
                      <a:pt x="23" y="4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32" name="íṥḷîḍé"/>
              <p:cNvSpPr/>
              <p:nvPr/>
            </p:nvSpPr>
            <p:spPr bwMode="auto">
              <a:xfrm>
                <a:off x="7059613" y="3217863"/>
                <a:ext cx="244475" cy="123825"/>
              </a:xfrm>
              <a:custGeom>
                <a:avLst/>
                <a:gdLst>
                  <a:gd name="T0" fmla="*/ 2 w 74"/>
                  <a:gd name="T1" fmla="*/ 25 h 37"/>
                  <a:gd name="T2" fmla="*/ 43 w 74"/>
                  <a:gd name="T3" fmla="*/ 14 h 37"/>
                  <a:gd name="T4" fmla="*/ 63 w 74"/>
                  <a:gd name="T5" fmla="*/ 2 h 37"/>
                  <a:gd name="T6" fmla="*/ 70 w 74"/>
                  <a:gd name="T7" fmla="*/ 4 h 37"/>
                  <a:gd name="T8" fmla="*/ 70 w 74"/>
                  <a:gd name="T9" fmla="*/ 12 h 37"/>
                  <a:gd name="T10" fmla="*/ 18 w 74"/>
                  <a:gd name="T11" fmla="*/ 31 h 37"/>
                  <a:gd name="T12" fmla="*/ 13 w 74"/>
                  <a:gd name="T13" fmla="*/ 34 h 37"/>
                  <a:gd name="T14" fmla="*/ 8 w 74"/>
                  <a:gd name="T15" fmla="*/ 34 h 37"/>
                  <a:gd name="T16" fmla="*/ 1 w 74"/>
                  <a:gd name="T17" fmla="*/ 30 h 37"/>
                  <a:gd name="T18" fmla="*/ 2 w 74"/>
                  <a:gd name="T19" fmla="*/ 2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37">
                    <a:moveTo>
                      <a:pt x="2" y="25"/>
                    </a:moveTo>
                    <a:cubicBezTo>
                      <a:pt x="43" y="14"/>
                      <a:pt x="43" y="14"/>
                      <a:pt x="43" y="14"/>
                    </a:cubicBezTo>
                    <a:cubicBezTo>
                      <a:pt x="43" y="14"/>
                      <a:pt x="61" y="5"/>
                      <a:pt x="63" y="2"/>
                    </a:cubicBezTo>
                    <a:cubicBezTo>
                      <a:pt x="63" y="2"/>
                      <a:pt x="66" y="0"/>
                      <a:pt x="70" y="4"/>
                    </a:cubicBezTo>
                    <a:cubicBezTo>
                      <a:pt x="70" y="4"/>
                      <a:pt x="74" y="9"/>
                      <a:pt x="70" y="12"/>
                    </a:cubicBezTo>
                    <a:cubicBezTo>
                      <a:pt x="70" y="12"/>
                      <a:pt x="19" y="31"/>
                      <a:pt x="18" y="31"/>
                    </a:cubicBezTo>
                    <a:cubicBezTo>
                      <a:pt x="18" y="31"/>
                      <a:pt x="15" y="30"/>
                      <a:pt x="13" y="34"/>
                    </a:cubicBezTo>
                    <a:cubicBezTo>
                      <a:pt x="13" y="34"/>
                      <a:pt x="12" y="37"/>
                      <a:pt x="8" y="34"/>
                    </a:cubicBezTo>
                    <a:cubicBezTo>
                      <a:pt x="8" y="34"/>
                      <a:pt x="2" y="36"/>
                      <a:pt x="1" y="30"/>
                    </a:cubicBezTo>
                    <a:cubicBezTo>
                      <a:pt x="1" y="30"/>
                      <a:pt x="0" y="26"/>
                      <a:pt x="2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33" name="íṩľiḓé"/>
              <p:cNvSpPr/>
              <p:nvPr/>
            </p:nvSpPr>
            <p:spPr bwMode="auto">
              <a:xfrm>
                <a:off x="7045326" y="3308350"/>
                <a:ext cx="293688" cy="261938"/>
              </a:xfrm>
              <a:custGeom>
                <a:avLst/>
                <a:gdLst>
                  <a:gd name="T0" fmla="*/ 29 w 89"/>
                  <a:gd name="T1" fmla="*/ 13 h 79"/>
                  <a:gd name="T2" fmla="*/ 43 w 89"/>
                  <a:gd name="T3" fmla="*/ 9 h 79"/>
                  <a:gd name="T4" fmla="*/ 58 w 89"/>
                  <a:gd name="T5" fmla="*/ 7 h 79"/>
                  <a:gd name="T6" fmla="*/ 56 w 89"/>
                  <a:gd name="T7" fmla="*/ 13 h 79"/>
                  <a:gd name="T8" fmla="*/ 56 w 89"/>
                  <a:gd name="T9" fmla="*/ 14 h 79"/>
                  <a:gd name="T10" fmla="*/ 51 w 89"/>
                  <a:gd name="T11" fmla="*/ 28 h 79"/>
                  <a:gd name="T12" fmla="*/ 60 w 89"/>
                  <a:gd name="T13" fmla="*/ 55 h 79"/>
                  <a:gd name="T14" fmla="*/ 77 w 89"/>
                  <a:gd name="T15" fmla="*/ 50 h 79"/>
                  <a:gd name="T16" fmla="*/ 80 w 89"/>
                  <a:gd name="T17" fmla="*/ 43 h 79"/>
                  <a:gd name="T18" fmla="*/ 85 w 89"/>
                  <a:gd name="T19" fmla="*/ 45 h 79"/>
                  <a:gd name="T20" fmla="*/ 89 w 89"/>
                  <a:gd name="T21" fmla="*/ 63 h 79"/>
                  <a:gd name="T22" fmla="*/ 68 w 89"/>
                  <a:gd name="T23" fmla="*/ 72 h 79"/>
                  <a:gd name="T24" fmla="*/ 43 w 89"/>
                  <a:gd name="T25" fmla="*/ 46 h 79"/>
                  <a:gd name="T26" fmla="*/ 42 w 89"/>
                  <a:gd name="T27" fmla="*/ 28 h 79"/>
                  <a:gd name="T28" fmla="*/ 38 w 89"/>
                  <a:gd name="T29" fmla="*/ 22 h 79"/>
                  <a:gd name="T30" fmla="*/ 32 w 89"/>
                  <a:gd name="T31" fmla="*/ 30 h 79"/>
                  <a:gd name="T32" fmla="*/ 10 w 89"/>
                  <a:gd name="T33" fmla="*/ 64 h 79"/>
                  <a:gd name="T34" fmla="*/ 1 w 89"/>
                  <a:gd name="T35" fmla="*/ 62 h 79"/>
                  <a:gd name="T36" fmla="*/ 8 w 89"/>
                  <a:gd name="T37" fmla="*/ 57 h 79"/>
                  <a:gd name="T38" fmla="*/ 21 w 89"/>
                  <a:gd name="T39" fmla="*/ 29 h 79"/>
                  <a:gd name="T40" fmla="*/ 17 w 89"/>
                  <a:gd name="T41" fmla="*/ 18 h 79"/>
                  <a:gd name="T42" fmla="*/ 29 w 89"/>
                  <a:gd name="T43" fmla="*/ 13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9" h="79">
                    <a:moveTo>
                      <a:pt x="29" y="13"/>
                    </a:moveTo>
                    <a:cubicBezTo>
                      <a:pt x="29" y="13"/>
                      <a:pt x="39" y="17"/>
                      <a:pt x="43" y="9"/>
                    </a:cubicBezTo>
                    <a:cubicBezTo>
                      <a:pt x="43" y="9"/>
                      <a:pt x="52" y="0"/>
                      <a:pt x="58" y="7"/>
                    </a:cubicBezTo>
                    <a:cubicBezTo>
                      <a:pt x="58" y="7"/>
                      <a:pt x="61" y="9"/>
                      <a:pt x="56" y="13"/>
                    </a:cubicBezTo>
                    <a:cubicBezTo>
                      <a:pt x="56" y="13"/>
                      <a:pt x="56" y="13"/>
                      <a:pt x="56" y="14"/>
                    </a:cubicBezTo>
                    <a:cubicBezTo>
                      <a:pt x="51" y="18"/>
                      <a:pt x="51" y="17"/>
                      <a:pt x="51" y="28"/>
                    </a:cubicBezTo>
                    <a:cubicBezTo>
                      <a:pt x="51" y="28"/>
                      <a:pt x="50" y="50"/>
                      <a:pt x="60" y="55"/>
                    </a:cubicBezTo>
                    <a:cubicBezTo>
                      <a:pt x="60" y="55"/>
                      <a:pt x="72" y="62"/>
                      <a:pt x="77" y="50"/>
                    </a:cubicBezTo>
                    <a:cubicBezTo>
                      <a:pt x="80" y="43"/>
                      <a:pt x="80" y="43"/>
                      <a:pt x="80" y="43"/>
                    </a:cubicBezTo>
                    <a:cubicBezTo>
                      <a:pt x="80" y="43"/>
                      <a:pt x="82" y="38"/>
                      <a:pt x="85" y="45"/>
                    </a:cubicBezTo>
                    <a:cubicBezTo>
                      <a:pt x="89" y="63"/>
                      <a:pt x="89" y="63"/>
                      <a:pt x="89" y="63"/>
                    </a:cubicBezTo>
                    <a:cubicBezTo>
                      <a:pt x="89" y="63"/>
                      <a:pt x="84" y="79"/>
                      <a:pt x="68" y="72"/>
                    </a:cubicBezTo>
                    <a:cubicBezTo>
                      <a:pt x="68" y="72"/>
                      <a:pt x="46" y="64"/>
                      <a:pt x="43" y="46"/>
                    </a:cubicBezTo>
                    <a:cubicBezTo>
                      <a:pt x="42" y="28"/>
                      <a:pt x="42" y="28"/>
                      <a:pt x="42" y="28"/>
                    </a:cubicBezTo>
                    <a:cubicBezTo>
                      <a:pt x="42" y="28"/>
                      <a:pt x="45" y="19"/>
                      <a:pt x="38" y="22"/>
                    </a:cubicBezTo>
                    <a:cubicBezTo>
                      <a:pt x="38" y="22"/>
                      <a:pt x="33" y="23"/>
                      <a:pt x="32" y="30"/>
                    </a:cubicBezTo>
                    <a:cubicBezTo>
                      <a:pt x="32" y="30"/>
                      <a:pt x="27" y="60"/>
                      <a:pt x="10" y="64"/>
                    </a:cubicBezTo>
                    <a:cubicBezTo>
                      <a:pt x="10" y="64"/>
                      <a:pt x="2" y="67"/>
                      <a:pt x="1" y="62"/>
                    </a:cubicBezTo>
                    <a:cubicBezTo>
                      <a:pt x="1" y="62"/>
                      <a:pt x="0" y="59"/>
                      <a:pt x="8" y="57"/>
                    </a:cubicBezTo>
                    <a:cubicBezTo>
                      <a:pt x="8" y="57"/>
                      <a:pt x="23" y="47"/>
                      <a:pt x="21" y="29"/>
                    </a:cubicBezTo>
                    <a:cubicBezTo>
                      <a:pt x="21" y="29"/>
                      <a:pt x="19" y="20"/>
                      <a:pt x="17" y="18"/>
                    </a:cubicBezTo>
                    <a:cubicBezTo>
                      <a:pt x="17" y="18"/>
                      <a:pt x="15" y="7"/>
                      <a:pt x="2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34" name="ïŝļîdê"/>
              <p:cNvSpPr/>
              <p:nvPr/>
            </p:nvSpPr>
            <p:spPr bwMode="auto">
              <a:xfrm>
                <a:off x="7421563" y="3122613"/>
                <a:ext cx="512763" cy="460375"/>
              </a:xfrm>
              <a:custGeom>
                <a:avLst/>
                <a:gdLst>
                  <a:gd name="T0" fmla="*/ 34 w 155"/>
                  <a:gd name="T1" fmla="*/ 20 h 139"/>
                  <a:gd name="T2" fmla="*/ 79 w 155"/>
                  <a:gd name="T3" fmla="*/ 6 h 139"/>
                  <a:gd name="T4" fmla="*/ 92 w 155"/>
                  <a:gd name="T5" fmla="*/ 11 h 139"/>
                  <a:gd name="T6" fmla="*/ 78 w 155"/>
                  <a:gd name="T7" fmla="*/ 30 h 139"/>
                  <a:gd name="T8" fmla="*/ 68 w 155"/>
                  <a:gd name="T9" fmla="*/ 37 h 139"/>
                  <a:gd name="T10" fmla="*/ 74 w 155"/>
                  <a:gd name="T11" fmla="*/ 45 h 139"/>
                  <a:gd name="T12" fmla="*/ 86 w 155"/>
                  <a:gd name="T13" fmla="*/ 44 h 139"/>
                  <a:gd name="T14" fmla="*/ 101 w 155"/>
                  <a:gd name="T15" fmla="*/ 49 h 139"/>
                  <a:gd name="T16" fmla="*/ 85 w 155"/>
                  <a:gd name="T17" fmla="*/ 59 h 139"/>
                  <a:gd name="T18" fmla="*/ 70 w 155"/>
                  <a:gd name="T19" fmla="*/ 70 h 139"/>
                  <a:gd name="T20" fmla="*/ 73 w 155"/>
                  <a:gd name="T21" fmla="*/ 75 h 139"/>
                  <a:gd name="T22" fmla="*/ 75 w 155"/>
                  <a:gd name="T23" fmla="*/ 77 h 139"/>
                  <a:gd name="T24" fmla="*/ 149 w 155"/>
                  <a:gd name="T25" fmla="*/ 116 h 139"/>
                  <a:gd name="T26" fmla="*/ 148 w 155"/>
                  <a:gd name="T27" fmla="*/ 120 h 139"/>
                  <a:gd name="T28" fmla="*/ 95 w 155"/>
                  <a:gd name="T29" fmla="*/ 119 h 139"/>
                  <a:gd name="T30" fmla="*/ 60 w 155"/>
                  <a:gd name="T31" fmla="*/ 90 h 139"/>
                  <a:gd name="T32" fmla="*/ 54 w 155"/>
                  <a:gd name="T33" fmla="*/ 92 h 139"/>
                  <a:gd name="T34" fmla="*/ 26 w 155"/>
                  <a:gd name="T35" fmla="*/ 116 h 139"/>
                  <a:gd name="T36" fmla="*/ 2 w 155"/>
                  <a:gd name="T37" fmla="*/ 114 h 139"/>
                  <a:gd name="T38" fmla="*/ 8 w 155"/>
                  <a:gd name="T39" fmla="*/ 108 h 139"/>
                  <a:gd name="T40" fmla="*/ 38 w 155"/>
                  <a:gd name="T41" fmla="*/ 85 h 139"/>
                  <a:gd name="T42" fmla="*/ 26 w 155"/>
                  <a:gd name="T43" fmla="*/ 75 h 139"/>
                  <a:gd name="T44" fmla="*/ 22 w 155"/>
                  <a:gd name="T45" fmla="*/ 66 h 139"/>
                  <a:gd name="T46" fmla="*/ 33 w 155"/>
                  <a:gd name="T47" fmla="*/ 58 h 139"/>
                  <a:gd name="T48" fmla="*/ 49 w 155"/>
                  <a:gd name="T49" fmla="*/ 50 h 139"/>
                  <a:gd name="T50" fmla="*/ 37 w 155"/>
                  <a:gd name="T51" fmla="*/ 33 h 139"/>
                  <a:gd name="T52" fmla="*/ 30 w 155"/>
                  <a:gd name="T53" fmla="*/ 27 h 139"/>
                  <a:gd name="T54" fmla="*/ 34 w 155"/>
                  <a:gd name="T55" fmla="*/ 2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55" h="139">
                    <a:moveTo>
                      <a:pt x="34" y="20"/>
                    </a:moveTo>
                    <a:cubicBezTo>
                      <a:pt x="34" y="20"/>
                      <a:pt x="67" y="13"/>
                      <a:pt x="79" y="6"/>
                    </a:cubicBezTo>
                    <a:cubicBezTo>
                      <a:pt x="79" y="6"/>
                      <a:pt x="89" y="0"/>
                      <a:pt x="92" y="11"/>
                    </a:cubicBezTo>
                    <a:cubicBezTo>
                      <a:pt x="92" y="11"/>
                      <a:pt x="89" y="26"/>
                      <a:pt x="78" y="30"/>
                    </a:cubicBezTo>
                    <a:cubicBezTo>
                      <a:pt x="78" y="30"/>
                      <a:pt x="68" y="30"/>
                      <a:pt x="68" y="37"/>
                    </a:cubicBezTo>
                    <a:cubicBezTo>
                      <a:pt x="68" y="37"/>
                      <a:pt x="65" y="43"/>
                      <a:pt x="74" y="45"/>
                    </a:cubicBezTo>
                    <a:cubicBezTo>
                      <a:pt x="74" y="45"/>
                      <a:pt x="80" y="46"/>
                      <a:pt x="86" y="44"/>
                    </a:cubicBezTo>
                    <a:cubicBezTo>
                      <a:pt x="86" y="44"/>
                      <a:pt x="97" y="40"/>
                      <a:pt x="101" y="49"/>
                    </a:cubicBezTo>
                    <a:cubicBezTo>
                      <a:pt x="101" y="49"/>
                      <a:pt x="100" y="55"/>
                      <a:pt x="85" y="59"/>
                    </a:cubicBezTo>
                    <a:cubicBezTo>
                      <a:pt x="85" y="59"/>
                      <a:pt x="71" y="61"/>
                      <a:pt x="70" y="70"/>
                    </a:cubicBezTo>
                    <a:cubicBezTo>
                      <a:pt x="70" y="70"/>
                      <a:pt x="69" y="72"/>
                      <a:pt x="73" y="75"/>
                    </a:cubicBezTo>
                    <a:cubicBezTo>
                      <a:pt x="74" y="76"/>
                      <a:pt x="75" y="76"/>
                      <a:pt x="75" y="77"/>
                    </a:cubicBezTo>
                    <a:cubicBezTo>
                      <a:pt x="75" y="77"/>
                      <a:pt x="118" y="117"/>
                      <a:pt x="149" y="116"/>
                    </a:cubicBezTo>
                    <a:cubicBezTo>
                      <a:pt x="149" y="116"/>
                      <a:pt x="155" y="118"/>
                      <a:pt x="148" y="120"/>
                    </a:cubicBezTo>
                    <a:cubicBezTo>
                      <a:pt x="148" y="120"/>
                      <a:pt x="118" y="139"/>
                      <a:pt x="95" y="119"/>
                    </a:cubicBezTo>
                    <a:cubicBezTo>
                      <a:pt x="60" y="90"/>
                      <a:pt x="60" y="90"/>
                      <a:pt x="60" y="90"/>
                    </a:cubicBezTo>
                    <a:cubicBezTo>
                      <a:pt x="60" y="90"/>
                      <a:pt x="56" y="87"/>
                      <a:pt x="54" y="92"/>
                    </a:cubicBezTo>
                    <a:cubicBezTo>
                      <a:pt x="54" y="92"/>
                      <a:pt x="43" y="113"/>
                      <a:pt x="26" y="116"/>
                    </a:cubicBezTo>
                    <a:cubicBezTo>
                      <a:pt x="26" y="116"/>
                      <a:pt x="3" y="124"/>
                      <a:pt x="2" y="114"/>
                    </a:cubicBezTo>
                    <a:cubicBezTo>
                      <a:pt x="2" y="114"/>
                      <a:pt x="0" y="108"/>
                      <a:pt x="8" y="108"/>
                    </a:cubicBezTo>
                    <a:cubicBezTo>
                      <a:pt x="8" y="108"/>
                      <a:pt x="38" y="104"/>
                      <a:pt x="38" y="85"/>
                    </a:cubicBezTo>
                    <a:cubicBezTo>
                      <a:pt x="38" y="85"/>
                      <a:pt x="35" y="76"/>
                      <a:pt x="26" y="75"/>
                    </a:cubicBezTo>
                    <a:cubicBezTo>
                      <a:pt x="26" y="75"/>
                      <a:pt x="20" y="75"/>
                      <a:pt x="22" y="66"/>
                    </a:cubicBezTo>
                    <a:cubicBezTo>
                      <a:pt x="22" y="66"/>
                      <a:pt x="22" y="58"/>
                      <a:pt x="33" y="58"/>
                    </a:cubicBezTo>
                    <a:cubicBezTo>
                      <a:pt x="33" y="58"/>
                      <a:pt x="51" y="60"/>
                      <a:pt x="49" y="50"/>
                    </a:cubicBezTo>
                    <a:cubicBezTo>
                      <a:pt x="49" y="50"/>
                      <a:pt x="42" y="34"/>
                      <a:pt x="37" y="33"/>
                    </a:cubicBezTo>
                    <a:cubicBezTo>
                      <a:pt x="37" y="33"/>
                      <a:pt x="31" y="33"/>
                      <a:pt x="30" y="27"/>
                    </a:cubicBezTo>
                    <a:cubicBezTo>
                      <a:pt x="30" y="27"/>
                      <a:pt x="30" y="21"/>
                      <a:pt x="3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35" name="iṡľîḑé"/>
              <p:cNvSpPr/>
              <p:nvPr/>
            </p:nvSpPr>
            <p:spPr bwMode="auto">
              <a:xfrm>
                <a:off x="7966076" y="3138488"/>
                <a:ext cx="465138" cy="434975"/>
              </a:xfrm>
              <a:custGeom>
                <a:avLst/>
                <a:gdLst>
                  <a:gd name="T0" fmla="*/ 54 w 141"/>
                  <a:gd name="T1" fmla="*/ 0 h 131"/>
                  <a:gd name="T2" fmla="*/ 44 w 141"/>
                  <a:gd name="T3" fmla="*/ 14 h 131"/>
                  <a:gd name="T4" fmla="*/ 49 w 141"/>
                  <a:gd name="T5" fmla="*/ 25 h 131"/>
                  <a:gd name="T6" fmla="*/ 45 w 141"/>
                  <a:gd name="T7" fmla="*/ 47 h 131"/>
                  <a:gd name="T8" fmla="*/ 17 w 141"/>
                  <a:gd name="T9" fmla="*/ 51 h 131"/>
                  <a:gd name="T10" fmla="*/ 1 w 141"/>
                  <a:gd name="T11" fmla="*/ 60 h 131"/>
                  <a:gd name="T12" fmla="*/ 16 w 141"/>
                  <a:gd name="T13" fmla="*/ 68 h 131"/>
                  <a:gd name="T14" fmla="*/ 43 w 141"/>
                  <a:gd name="T15" fmla="*/ 76 h 131"/>
                  <a:gd name="T16" fmla="*/ 17 w 141"/>
                  <a:gd name="T17" fmla="*/ 102 h 131"/>
                  <a:gd name="T18" fmla="*/ 0 w 141"/>
                  <a:gd name="T19" fmla="*/ 113 h 131"/>
                  <a:gd name="T20" fmla="*/ 38 w 141"/>
                  <a:gd name="T21" fmla="*/ 110 h 131"/>
                  <a:gd name="T22" fmla="*/ 52 w 141"/>
                  <a:gd name="T23" fmla="*/ 87 h 131"/>
                  <a:gd name="T24" fmla="*/ 63 w 141"/>
                  <a:gd name="T25" fmla="*/ 85 h 131"/>
                  <a:gd name="T26" fmla="*/ 94 w 141"/>
                  <a:gd name="T27" fmla="*/ 120 h 131"/>
                  <a:gd name="T28" fmla="*/ 109 w 141"/>
                  <a:gd name="T29" fmla="*/ 123 h 131"/>
                  <a:gd name="T30" fmla="*/ 138 w 141"/>
                  <a:gd name="T31" fmla="*/ 117 h 131"/>
                  <a:gd name="T32" fmla="*/ 114 w 141"/>
                  <a:gd name="T33" fmla="*/ 102 h 131"/>
                  <a:gd name="T34" fmla="*/ 82 w 141"/>
                  <a:gd name="T35" fmla="*/ 79 h 131"/>
                  <a:gd name="T36" fmla="*/ 73 w 141"/>
                  <a:gd name="T37" fmla="*/ 58 h 131"/>
                  <a:gd name="T38" fmla="*/ 92 w 141"/>
                  <a:gd name="T39" fmla="*/ 51 h 131"/>
                  <a:gd name="T40" fmla="*/ 102 w 141"/>
                  <a:gd name="T41" fmla="*/ 41 h 131"/>
                  <a:gd name="T42" fmla="*/ 96 w 141"/>
                  <a:gd name="T43" fmla="*/ 33 h 131"/>
                  <a:gd name="T44" fmla="*/ 85 w 141"/>
                  <a:gd name="T45" fmla="*/ 35 h 131"/>
                  <a:gd name="T46" fmla="*/ 69 w 141"/>
                  <a:gd name="T47" fmla="*/ 34 h 131"/>
                  <a:gd name="T48" fmla="*/ 72 w 141"/>
                  <a:gd name="T49" fmla="*/ 25 h 131"/>
                  <a:gd name="T50" fmla="*/ 70 w 141"/>
                  <a:gd name="T51" fmla="*/ 5 h 131"/>
                  <a:gd name="T52" fmla="*/ 61 w 141"/>
                  <a:gd name="T53" fmla="*/ 3 h 131"/>
                  <a:gd name="T54" fmla="*/ 54 w 141"/>
                  <a:gd name="T55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1" h="131">
                    <a:moveTo>
                      <a:pt x="54" y="0"/>
                    </a:moveTo>
                    <a:cubicBezTo>
                      <a:pt x="54" y="0"/>
                      <a:pt x="40" y="3"/>
                      <a:pt x="44" y="14"/>
                    </a:cubicBezTo>
                    <a:cubicBezTo>
                      <a:pt x="44" y="14"/>
                      <a:pt x="45" y="22"/>
                      <a:pt x="49" y="25"/>
                    </a:cubicBezTo>
                    <a:cubicBezTo>
                      <a:pt x="49" y="25"/>
                      <a:pt x="55" y="45"/>
                      <a:pt x="45" y="47"/>
                    </a:cubicBezTo>
                    <a:cubicBezTo>
                      <a:pt x="45" y="47"/>
                      <a:pt x="27" y="54"/>
                      <a:pt x="17" y="51"/>
                    </a:cubicBezTo>
                    <a:cubicBezTo>
                      <a:pt x="17" y="51"/>
                      <a:pt x="2" y="49"/>
                      <a:pt x="1" y="60"/>
                    </a:cubicBezTo>
                    <a:cubicBezTo>
                      <a:pt x="1" y="60"/>
                      <a:pt x="0" y="70"/>
                      <a:pt x="16" y="68"/>
                    </a:cubicBezTo>
                    <a:cubicBezTo>
                      <a:pt x="16" y="68"/>
                      <a:pt x="43" y="65"/>
                      <a:pt x="43" y="76"/>
                    </a:cubicBezTo>
                    <a:cubicBezTo>
                      <a:pt x="43" y="76"/>
                      <a:pt x="45" y="96"/>
                      <a:pt x="17" y="102"/>
                    </a:cubicBezTo>
                    <a:cubicBezTo>
                      <a:pt x="17" y="102"/>
                      <a:pt x="0" y="104"/>
                      <a:pt x="0" y="113"/>
                    </a:cubicBezTo>
                    <a:cubicBezTo>
                      <a:pt x="0" y="113"/>
                      <a:pt x="13" y="130"/>
                      <a:pt x="38" y="110"/>
                    </a:cubicBezTo>
                    <a:cubicBezTo>
                      <a:pt x="38" y="110"/>
                      <a:pt x="49" y="95"/>
                      <a:pt x="52" y="87"/>
                    </a:cubicBezTo>
                    <a:cubicBezTo>
                      <a:pt x="52" y="87"/>
                      <a:pt x="56" y="79"/>
                      <a:pt x="63" y="85"/>
                    </a:cubicBezTo>
                    <a:cubicBezTo>
                      <a:pt x="94" y="120"/>
                      <a:pt x="94" y="120"/>
                      <a:pt x="94" y="120"/>
                    </a:cubicBezTo>
                    <a:cubicBezTo>
                      <a:pt x="94" y="120"/>
                      <a:pt x="98" y="125"/>
                      <a:pt x="109" y="123"/>
                    </a:cubicBezTo>
                    <a:cubicBezTo>
                      <a:pt x="109" y="123"/>
                      <a:pt x="141" y="131"/>
                      <a:pt x="138" y="117"/>
                    </a:cubicBezTo>
                    <a:cubicBezTo>
                      <a:pt x="138" y="117"/>
                      <a:pt x="125" y="111"/>
                      <a:pt x="114" y="102"/>
                    </a:cubicBezTo>
                    <a:cubicBezTo>
                      <a:pt x="114" y="102"/>
                      <a:pt x="84" y="80"/>
                      <a:pt x="82" y="79"/>
                    </a:cubicBezTo>
                    <a:cubicBezTo>
                      <a:pt x="82" y="79"/>
                      <a:pt x="68" y="70"/>
                      <a:pt x="73" y="58"/>
                    </a:cubicBezTo>
                    <a:cubicBezTo>
                      <a:pt x="73" y="58"/>
                      <a:pt x="78" y="49"/>
                      <a:pt x="92" y="51"/>
                    </a:cubicBezTo>
                    <a:cubicBezTo>
                      <a:pt x="92" y="51"/>
                      <a:pt x="108" y="48"/>
                      <a:pt x="102" y="41"/>
                    </a:cubicBezTo>
                    <a:cubicBezTo>
                      <a:pt x="102" y="41"/>
                      <a:pt x="97" y="36"/>
                      <a:pt x="96" y="33"/>
                    </a:cubicBezTo>
                    <a:cubicBezTo>
                      <a:pt x="96" y="33"/>
                      <a:pt x="94" y="30"/>
                      <a:pt x="85" y="35"/>
                    </a:cubicBezTo>
                    <a:cubicBezTo>
                      <a:pt x="85" y="35"/>
                      <a:pt x="70" y="44"/>
                      <a:pt x="69" y="34"/>
                    </a:cubicBezTo>
                    <a:cubicBezTo>
                      <a:pt x="69" y="34"/>
                      <a:pt x="67" y="30"/>
                      <a:pt x="72" y="25"/>
                    </a:cubicBezTo>
                    <a:cubicBezTo>
                      <a:pt x="72" y="25"/>
                      <a:pt x="82" y="14"/>
                      <a:pt x="70" y="5"/>
                    </a:cubicBezTo>
                    <a:cubicBezTo>
                      <a:pt x="70" y="5"/>
                      <a:pt x="62" y="3"/>
                      <a:pt x="61" y="3"/>
                    </a:cubicBezTo>
                    <a:lnTo>
                      <a:pt x="5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36" name="iṩ1íḋè"/>
              <p:cNvSpPr/>
              <p:nvPr/>
            </p:nvSpPr>
            <p:spPr bwMode="auto">
              <a:xfrm>
                <a:off x="8455026" y="3019425"/>
                <a:ext cx="458788" cy="395288"/>
              </a:xfrm>
              <a:custGeom>
                <a:avLst/>
                <a:gdLst>
                  <a:gd name="T0" fmla="*/ 16 w 139"/>
                  <a:gd name="T1" fmla="*/ 30 h 119"/>
                  <a:gd name="T2" fmla="*/ 29 w 139"/>
                  <a:gd name="T3" fmla="*/ 53 h 119"/>
                  <a:gd name="T4" fmla="*/ 31 w 139"/>
                  <a:gd name="T5" fmla="*/ 79 h 119"/>
                  <a:gd name="T6" fmla="*/ 40 w 139"/>
                  <a:gd name="T7" fmla="*/ 76 h 119"/>
                  <a:gd name="T8" fmla="*/ 36 w 139"/>
                  <a:gd name="T9" fmla="*/ 40 h 119"/>
                  <a:gd name="T10" fmla="*/ 39 w 139"/>
                  <a:gd name="T11" fmla="*/ 29 h 119"/>
                  <a:gd name="T12" fmla="*/ 49 w 139"/>
                  <a:gd name="T13" fmla="*/ 37 h 119"/>
                  <a:gd name="T14" fmla="*/ 47 w 139"/>
                  <a:gd name="T15" fmla="*/ 58 h 119"/>
                  <a:gd name="T16" fmla="*/ 47 w 139"/>
                  <a:gd name="T17" fmla="*/ 72 h 119"/>
                  <a:gd name="T18" fmla="*/ 52 w 139"/>
                  <a:gd name="T19" fmla="*/ 72 h 119"/>
                  <a:gd name="T20" fmla="*/ 58 w 139"/>
                  <a:gd name="T21" fmla="*/ 61 h 119"/>
                  <a:gd name="T22" fmla="*/ 58 w 139"/>
                  <a:gd name="T23" fmla="*/ 54 h 119"/>
                  <a:gd name="T24" fmla="*/ 65 w 139"/>
                  <a:gd name="T25" fmla="*/ 50 h 119"/>
                  <a:gd name="T26" fmla="*/ 60 w 139"/>
                  <a:gd name="T27" fmla="*/ 50 h 119"/>
                  <a:gd name="T28" fmla="*/ 54 w 139"/>
                  <a:gd name="T29" fmla="*/ 47 h 119"/>
                  <a:gd name="T30" fmla="*/ 53 w 139"/>
                  <a:gd name="T31" fmla="*/ 34 h 119"/>
                  <a:gd name="T32" fmla="*/ 61 w 139"/>
                  <a:gd name="T33" fmla="*/ 31 h 119"/>
                  <a:gd name="T34" fmla="*/ 66 w 139"/>
                  <a:gd name="T35" fmla="*/ 22 h 119"/>
                  <a:gd name="T36" fmla="*/ 73 w 139"/>
                  <a:gd name="T37" fmla="*/ 11 h 119"/>
                  <a:gd name="T38" fmla="*/ 86 w 139"/>
                  <a:gd name="T39" fmla="*/ 22 h 119"/>
                  <a:gd name="T40" fmla="*/ 77 w 139"/>
                  <a:gd name="T41" fmla="*/ 28 h 119"/>
                  <a:gd name="T42" fmla="*/ 74 w 139"/>
                  <a:gd name="T43" fmla="*/ 35 h 119"/>
                  <a:gd name="T44" fmla="*/ 77 w 139"/>
                  <a:gd name="T45" fmla="*/ 38 h 119"/>
                  <a:gd name="T46" fmla="*/ 80 w 139"/>
                  <a:gd name="T47" fmla="*/ 46 h 119"/>
                  <a:gd name="T48" fmla="*/ 79 w 139"/>
                  <a:gd name="T49" fmla="*/ 69 h 119"/>
                  <a:gd name="T50" fmla="*/ 87 w 139"/>
                  <a:gd name="T51" fmla="*/ 65 h 119"/>
                  <a:gd name="T52" fmla="*/ 82 w 139"/>
                  <a:gd name="T53" fmla="*/ 55 h 119"/>
                  <a:gd name="T54" fmla="*/ 95 w 139"/>
                  <a:gd name="T55" fmla="*/ 49 h 119"/>
                  <a:gd name="T56" fmla="*/ 84 w 139"/>
                  <a:gd name="T57" fmla="*/ 41 h 119"/>
                  <a:gd name="T58" fmla="*/ 85 w 139"/>
                  <a:gd name="T59" fmla="*/ 36 h 119"/>
                  <a:gd name="T60" fmla="*/ 101 w 139"/>
                  <a:gd name="T61" fmla="*/ 30 h 119"/>
                  <a:gd name="T62" fmla="*/ 95 w 139"/>
                  <a:gd name="T63" fmla="*/ 20 h 119"/>
                  <a:gd name="T64" fmla="*/ 97 w 139"/>
                  <a:gd name="T65" fmla="*/ 15 h 119"/>
                  <a:gd name="T66" fmla="*/ 108 w 139"/>
                  <a:gd name="T67" fmla="*/ 4 h 119"/>
                  <a:gd name="T68" fmla="*/ 112 w 139"/>
                  <a:gd name="T69" fmla="*/ 4 h 119"/>
                  <a:gd name="T70" fmla="*/ 126 w 139"/>
                  <a:gd name="T71" fmla="*/ 11 h 119"/>
                  <a:gd name="T72" fmla="*/ 118 w 139"/>
                  <a:gd name="T73" fmla="*/ 21 h 119"/>
                  <a:gd name="T74" fmla="*/ 113 w 139"/>
                  <a:gd name="T75" fmla="*/ 31 h 119"/>
                  <a:gd name="T76" fmla="*/ 103 w 139"/>
                  <a:gd name="T77" fmla="*/ 55 h 119"/>
                  <a:gd name="T78" fmla="*/ 109 w 139"/>
                  <a:gd name="T79" fmla="*/ 64 h 119"/>
                  <a:gd name="T80" fmla="*/ 126 w 139"/>
                  <a:gd name="T81" fmla="*/ 59 h 119"/>
                  <a:gd name="T82" fmla="*/ 135 w 139"/>
                  <a:gd name="T83" fmla="*/ 63 h 119"/>
                  <a:gd name="T84" fmla="*/ 138 w 139"/>
                  <a:gd name="T85" fmla="*/ 68 h 119"/>
                  <a:gd name="T86" fmla="*/ 139 w 139"/>
                  <a:gd name="T87" fmla="*/ 75 h 119"/>
                  <a:gd name="T88" fmla="*/ 97 w 139"/>
                  <a:gd name="T89" fmla="*/ 78 h 119"/>
                  <a:gd name="T90" fmla="*/ 87 w 139"/>
                  <a:gd name="T91" fmla="*/ 74 h 119"/>
                  <a:gd name="T92" fmla="*/ 79 w 139"/>
                  <a:gd name="T93" fmla="*/ 74 h 119"/>
                  <a:gd name="T94" fmla="*/ 67 w 139"/>
                  <a:gd name="T95" fmla="*/ 77 h 119"/>
                  <a:gd name="T96" fmla="*/ 48 w 139"/>
                  <a:gd name="T97" fmla="*/ 87 h 119"/>
                  <a:gd name="T98" fmla="*/ 33 w 139"/>
                  <a:gd name="T99" fmla="*/ 95 h 119"/>
                  <a:gd name="T100" fmla="*/ 20 w 139"/>
                  <a:gd name="T101" fmla="*/ 106 h 119"/>
                  <a:gd name="T102" fmla="*/ 3 w 139"/>
                  <a:gd name="T103" fmla="*/ 108 h 119"/>
                  <a:gd name="T104" fmla="*/ 11 w 139"/>
                  <a:gd name="T105" fmla="*/ 80 h 119"/>
                  <a:gd name="T106" fmla="*/ 19 w 139"/>
                  <a:gd name="T107" fmla="*/ 81 h 119"/>
                  <a:gd name="T108" fmla="*/ 23 w 139"/>
                  <a:gd name="T109" fmla="*/ 85 h 119"/>
                  <a:gd name="T110" fmla="*/ 24 w 139"/>
                  <a:gd name="T111" fmla="*/ 85 h 119"/>
                  <a:gd name="T112" fmla="*/ 24 w 139"/>
                  <a:gd name="T113" fmla="*/ 80 h 119"/>
                  <a:gd name="T114" fmla="*/ 23 w 139"/>
                  <a:gd name="T115" fmla="*/ 70 h 119"/>
                  <a:gd name="T116" fmla="*/ 21 w 139"/>
                  <a:gd name="T117" fmla="*/ 60 h 119"/>
                  <a:gd name="T118" fmla="*/ 20 w 139"/>
                  <a:gd name="T119" fmla="*/ 54 h 119"/>
                  <a:gd name="T120" fmla="*/ 18 w 139"/>
                  <a:gd name="T121" fmla="*/ 48 h 119"/>
                  <a:gd name="T122" fmla="*/ 16 w 139"/>
                  <a:gd name="T123" fmla="*/ 3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9" h="119">
                    <a:moveTo>
                      <a:pt x="16" y="30"/>
                    </a:moveTo>
                    <a:cubicBezTo>
                      <a:pt x="16" y="30"/>
                      <a:pt x="29" y="37"/>
                      <a:pt x="29" y="53"/>
                    </a:cubicBezTo>
                    <a:cubicBezTo>
                      <a:pt x="31" y="79"/>
                      <a:pt x="31" y="79"/>
                      <a:pt x="31" y="79"/>
                    </a:cubicBezTo>
                    <a:cubicBezTo>
                      <a:pt x="31" y="79"/>
                      <a:pt x="37" y="86"/>
                      <a:pt x="40" y="76"/>
                    </a:cubicBezTo>
                    <a:cubicBezTo>
                      <a:pt x="36" y="40"/>
                      <a:pt x="36" y="40"/>
                      <a:pt x="36" y="40"/>
                    </a:cubicBezTo>
                    <a:cubicBezTo>
                      <a:pt x="36" y="40"/>
                      <a:pt x="29" y="30"/>
                      <a:pt x="39" y="29"/>
                    </a:cubicBezTo>
                    <a:cubicBezTo>
                      <a:pt x="39" y="29"/>
                      <a:pt x="48" y="26"/>
                      <a:pt x="49" y="37"/>
                    </a:cubicBezTo>
                    <a:cubicBezTo>
                      <a:pt x="47" y="58"/>
                      <a:pt x="47" y="58"/>
                      <a:pt x="47" y="58"/>
                    </a:cubicBezTo>
                    <a:cubicBezTo>
                      <a:pt x="47" y="72"/>
                      <a:pt x="47" y="72"/>
                      <a:pt x="47" y="72"/>
                    </a:cubicBezTo>
                    <a:cubicBezTo>
                      <a:pt x="47" y="72"/>
                      <a:pt x="49" y="75"/>
                      <a:pt x="52" y="72"/>
                    </a:cubicBezTo>
                    <a:cubicBezTo>
                      <a:pt x="52" y="72"/>
                      <a:pt x="59" y="72"/>
                      <a:pt x="58" y="61"/>
                    </a:cubicBezTo>
                    <a:cubicBezTo>
                      <a:pt x="58" y="61"/>
                      <a:pt x="55" y="54"/>
                      <a:pt x="58" y="54"/>
                    </a:cubicBezTo>
                    <a:cubicBezTo>
                      <a:pt x="58" y="54"/>
                      <a:pt x="66" y="54"/>
                      <a:pt x="65" y="50"/>
                    </a:cubicBezTo>
                    <a:cubicBezTo>
                      <a:pt x="65" y="50"/>
                      <a:pt x="63" y="48"/>
                      <a:pt x="60" y="50"/>
                    </a:cubicBezTo>
                    <a:cubicBezTo>
                      <a:pt x="60" y="50"/>
                      <a:pt x="54" y="51"/>
                      <a:pt x="54" y="47"/>
                    </a:cubicBezTo>
                    <a:cubicBezTo>
                      <a:pt x="53" y="34"/>
                      <a:pt x="53" y="34"/>
                      <a:pt x="53" y="34"/>
                    </a:cubicBezTo>
                    <a:cubicBezTo>
                      <a:pt x="61" y="31"/>
                      <a:pt x="61" y="31"/>
                      <a:pt x="61" y="31"/>
                    </a:cubicBezTo>
                    <a:cubicBezTo>
                      <a:pt x="61" y="31"/>
                      <a:pt x="66" y="29"/>
                      <a:pt x="66" y="22"/>
                    </a:cubicBezTo>
                    <a:cubicBezTo>
                      <a:pt x="66" y="22"/>
                      <a:pt x="64" y="12"/>
                      <a:pt x="73" y="11"/>
                    </a:cubicBezTo>
                    <a:cubicBezTo>
                      <a:pt x="73" y="11"/>
                      <a:pt x="86" y="8"/>
                      <a:pt x="86" y="22"/>
                    </a:cubicBezTo>
                    <a:cubicBezTo>
                      <a:pt x="86" y="22"/>
                      <a:pt x="84" y="26"/>
                      <a:pt x="77" y="28"/>
                    </a:cubicBezTo>
                    <a:cubicBezTo>
                      <a:pt x="77" y="28"/>
                      <a:pt x="73" y="32"/>
                      <a:pt x="74" y="35"/>
                    </a:cubicBezTo>
                    <a:cubicBezTo>
                      <a:pt x="74" y="35"/>
                      <a:pt x="73" y="38"/>
                      <a:pt x="77" y="38"/>
                    </a:cubicBezTo>
                    <a:cubicBezTo>
                      <a:pt x="77" y="38"/>
                      <a:pt x="83" y="41"/>
                      <a:pt x="80" y="46"/>
                    </a:cubicBezTo>
                    <a:cubicBezTo>
                      <a:pt x="80" y="46"/>
                      <a:pt x="66" y="62"/>
                      <a:pt x="79" y="69"/>
                    </a:cubicBezTo>
                    <a:cubicBezTo>
                      <a:pt x="79" y="69"/>
                      <a:pt x="89" y="71"/>
                      <a:pt x="87" y="65"/>
                    </a:cubicBezTo>
                    <a:cubicBezTo>
                      <a:pt x="87" y="65"/>
                      <a:pt x="80" y="60"/>
                      <a:pt x="82" y="55"/>
                    </a:cubicBezTo>
                    <a:cubicBezTo>
                      <a:pt x="82" y="55"/>
                      <a:pt x="98" y="53"/>
                      <a:pt x="95" y="49"/>
                    </a:cubicBezTo>
                    <a:cubicBezTo>
                      <a:pt x="95" y="49"/>
                      <a:pt x="86" y="47"/>
                      <a:pt x="84" y="41"/>
                    </a:cubicBezTo>
                    <a:cubicBezTo>
                      <a:pt x="84" y="41"/>
                      <a:pt x="80" y="34"/>
                      <a:pt x="85" y="36"/>
                    </a:cubicBezTo>
                    <a:cubicBezTo>
                      <a:pt x="85" y="36"/>
                      <a:pt x="103" y="39"/>
                      <a:pt x="101" y="30"/>
                    </a:cubicBezTo>
                    <a:cubicBezTo>
                      <a:pt x="101" y="30"/>
                      <a:pt x="103" y="23"/>
                      <a:pt x="95" y="20"/>
                    </a:cubicBezTo>
                    <a:cubicBezTo>
                      <a:pt x="95" y="20"/>
                      <a:pt x="92" y="15"/>
                      <a:pt x="97" y="15"/>
                    </a:cubicBezTo>
                    <a:cubicBezTo>
                      <a:pt x="97" y="15"/>
                      <a:pt x="107" y="9"/>
                      <a:pt x="108" y="4"/>
                    </a:cubicBezTo>
                    <a:cubicBezTo>
                      <a:pt x="108" y="4"/>
                      <a:pt x="109" y="3"/>
                      <a:pt x="112" y="4"/>
                    </a:cubicBezTo>
                    <a:cubicBezTo>
                      <a:pt x="112" y="4"/>
                      <a:pt x="123" y="0"/>
                      <a:pt x="126" y="11"/>
                    </a:cubicBezTo>
                    <a:cubicBezTo>
                      <a:pt x="126" y="11"/>
                      <a:pt x="127" y="17"/>
                      <a:pt x="118" y="21"/>
                    </a:cubicBezTo>
                    <a:cubicBezTo>
                      <a:pt x="118" y="21"/>
                      <a:pt x="114" y="26"/>
                      <a:pt x="113" y="31"/>
                    </a:cubicBezTo>
                    <a:cubicBezTo>
                      <a:pt x="103" y="55"/>
                      <a:pt x="103" y="55"/>
                      <a:pt x="103" y="55"/>
                    </a:cubicBezTo>
                    <a:cubicBezTo>
                      <a:pt x="103" y="55"/>
                      <a:pt x="97" y="66"/>
                      <a:pt x="109" y="64"/>
                    </a:cubicBezTo>
                    <a:cubicBezTo>
                      <a:pt x="126" y="59"/>
                      <a:pt x="126" y="59"/>
                      <a:pt x="126" y="59"/>
                    </a:cubicBezTo>
                    <a:cubicBezTo>
                      <a:pt x="126" y="59"/>
                      <a:pt x="131" y="57"/>
                      <a:pt x="135" y="63"/>
                    </a:cubicBezTo>
                    <a:cubicBezTo>
                      <a:pt x="135" y="63"/>
                      <a:pt x="139" y="64"/>
                      <a:pt x="138" y="68"/>
                    </a:cubicBezTo>
                    <a:cubicBezTo>
                      <a:pt x="139" y="75"/>
                      <a:pt x="139" y="75"/>
                      <a:pt x="139" y="75"/>
                    </a:cubicBezTo>
                    <a:cubicBezTo>
                      <a:pt x="139" y="75"/>
                      <a:pt x="110" y="81"/>
                      <a:pt x="97" y="78"/>
                    </a:cubicBezTo>
                    <a:cubicBezTo>
                      <a:pt x="97" y="78"/>
                      <a:pt x="89" y="76"/>
                      <a:pt x="87" y="74"/>
                    </a:cubicBezTo>
                    <a:cubicBezTo>
                      <a:pt x="87" y="74"/>
                      <a:pt x="82" y="71"/>
                      <a:pt x="79" y="74"/>
                    </a:cubicBezTo>
                    <a:cubicBezTo>
                      <a:pt x="79" y="74"/>
                      <a:pt x="73" y="80"/>
                      <a:pt x="67" y="77"/>
                    </a:cubicBezTo>
                    <a:cubicBezTo>
                      <a:pt x="67" y="77"/>
                      <a:pt x="55" y="87"/>
                      <a:pt x="48" y="87"/>
                    </a:cubicBezTo>
                    <a:cubicBezTo>
                      <a:pt x="48" y="87"/>
                      <a:pt x="39" y="89"/>
                      <a:pt x="33" y="95"/>
                    </a:cubicBezTo>
                    <a:cubicBezTo>
                      <a:pt x="33" y="95"/>
                      <a:pt x="24" y="100"/>
                      <a:pt x="20" y="106"/>
                    </a:cubicBezTo>
                    <a:cubicBezTo>
                      <a:pt x="20" y="106"/>
                      <a:pt x="9" y="119"/>
                      <a:pt x="3" y="108"/>
                    </a:cubicBezTo>
                    <a:cubicBezTo>
                      <a:pt x="3" y="108"/>
                      <a:pt x="0" y="94"/>
                      <a:pt x="11" y="80"/>
                    </a:cubicBezTo>
                    <a:cubicBezTo>
                      <a:pt x="11" y="80"/>
                      <a:pt x="17" y="74"/>
                      <a:pt x="19" y="81"/>
                    </a:cubicBezTo>
                    <a:cubicBezTo>
                      <a:pt x="19" y="81"/>
                      <a:pt x="19" y="85"/>
                      <a:pt x="23" y="85"/>
                    </a:cubicBezTo>
                    <a:cubicBezTo>
                      <a:pt x="26" y="85"/>
                      <a:pt x="24" y="85"/>
                      <a:pt x="24" y="85"/>
                    </a:cubicBezTo>
                    <a:cubicBezTo>
                      <a:pt x="24" y="85"/>
                      <a:pt x="26" y="84"/>
                      <a:pt x="24" y="80"/>
                    </a:cubicBezTo>
                    <a:cubicBezTo>
                      <a:pt x="24" y="80"/>
                      <a:pt x="22" y="74"/>
                      <a:pt x="23" y="70"/>
                    </a:cubicBezTo>
                    <a:cubicBezTo>
                      <a:pt x="23" y="70"/>
                      <a:pt x="24" y="63"/>
                      <a:pt x="21" y="60"/>
                    </a:cubicBezTo>
                    <a:cubicBezTo>
                      <a:pt x="21" y="60"/>
                      <a:pt x="18" y="55"/>
                      <a:pt x="20" y="54"/>
                    </a:cubicBezTo>
                    <a:cubicBezTo>
                      <a:pt x="20" y="54"/>
                      <a:pt x="21" y="51"/>
                      <a:pt x="18" y="48"/>
                    </a:cubicBezTo>
                    <a:cubicBezTo>
                      <a:pt x="18" y="48"/>
                      <a:pt x="11" y="38"/>
                      <a:pt x="16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37" name="íṣľíḍè"/>
              <p:cNvSpPr/>
              <p:nvPr/>
            </p:nvSpPr>
            <p:spPr bwMode="auto">
              <a:xfrm>
                <a:off x="8537576" y="3284538"/>
                <a:ext cx="280988" cy="342900"/>
              </a:xfrm>
              <a:custGeom>
                <a:avLst/>
                <a:gdLst>
                  <a:gd name="T0" fmla="*/ 24 w 85"/>
                  <a:gd name="T1" fmla="*/ 14 h 103"/>
                  <a:gd name="T2" fmla="*/ 47 w 85"/>
                  <a:gd name="T3" fmla="*/ 7 h 103"/>
                  <a:gd name="T4" fmla="*/ 64 w 85"/>
                  <a:gd name="T5" fmla="*/ 3 h 103"/>
                  <a:gd name="T6" fmla="*/ 71 w 85"/>
                  <a:gd name="T7" fmla="*/ 7 h 103"/>
                  <a:gd name="T8" fmla="*/ 60 w 85"/>
                  <a:gd name="T9" fmla="*/ 13 h 103"/>
                  <a:gd name="T10" fmla="*/ 48 w 85"/>
                  <a:gd name="T11" fmla="*/ 26 h 103"/>
                  <a:gd name="T12" fmla="*/ 55 w 85"/>
                  <a:gd name="T13" fmla="*/ 32 h 103"/>
                  <a:gd name="T14" fmla="*/ 72 w 85"/>
                  <a:gd name="T15" fmla="*/ 27 h 103"/>
                  <a:gd name="T16" fmla="*/ 83 w 85"/>
                  <a:gd name="T17" fmla="*/ 33 h 103"/>
                  <a:gd name="T18" fmla="*/ 77 w 85"/>
                  <a:gd name="T19" fmla="*/ 40 h 103"/>
                  <a:gd name="T20" fmla="*/ 71 w 85"/>
                  <a:gd name="T21" fmla="*/ 38 h 103"/>
                  <a:gd name="T22" fmla="*/ 58 w 85"/>
                  <a:gd name="T23" fmla="*/ 42 h 103"/>
                  <a:gd name="T24" fmla="*/ 56 w 85"/>
                  <a:gd name="T25" fmla="*/ 53 h 103"/>
                  <a:gd name="T26" fmla="*/ 50 w 85"/>
                  <a:gd name="T27" fmla="*/ 84 h 103"/>
                  <a:gd name="T28" fmla="*/ 50 w 85"/>
                  <a:gd name="T29" fmla="*/ 84 h 103"/>
                  <a:gd name="T30" fmla="*/ 29 w 85"/>
                  <a:gd name="T31" fmla="*/ 92 h 103"/>
                  <a:gd name="T32" fmla="*/ 14 w 85"/>
                  <a:gd name="T33" fmla="*/ 72 h 103"/>
                  <a:gd name="T34" fmla="*/ 21 w 85"/>
                  <a:gd name="T35" fmla="*/ 71 h 103"/>
                  <a:gd name="T36" fmla="*/ 44 w 85"/>
                  <a:gd name="T37" fmla="*/ 66 h 103"/>
                  <a:gd name="T38" fmla="*/ 43 w 85"/>
                  <a:gd name="T39" fmla="*/ 57 h 103"/>
                  <a:gd name="T40" fmla="*/ 34 w 85"/>
                  <a:gd name="T41" fmla="*/ 49 h 103"/>
                  <a:gd name="T42" fmla="*/ 13 w 85"/>
                  <a:gd name="T43" fmla="*/ 52 h 103"/>
                  <a:gd name="T44" fmla="*/ 0 w 85"/>
                  <a:gd name="T45" fmla="*/ 44 h 103"/>
                  <a:gd name="T46" fmla="*/ 12 w 85"/>
                  <a:gd name="T47" fmla="*/ 40 h 103"/>
                  <a:gd name="T48" fmla="*/ 38 w 85"/>
                  <a:gd name="T49" fmla="*/ 35 h 103"/>
                  <a:gd name="T50" fmla="*/ 39 w 85"/>
                  <a:gd name="T51" fmla="*/ 20 h 103"/>
                  <a:gd name="T52" fmla="*/ 30 w 85"/>
                  <a:gd name="T53" fmla="*/ 21 h 103"/>
                  <a:gd name="T54" fmla="*/ 16 w 85"/>
                  <a:gd name="T55" fmla="*/ 22 h 103"/>
                  <a:gd name="T56" fmla="*/ 24 w 85"/>
                  <a:gd name="T57" fmla="*/ 14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5" h="103">
                    <a:moveTo>
                      <a:pt x="24" y="14"/>
                    </a:moveTo>
                    <a:cubicBezTo>
                      <a:pt x="26" y="14"/>
                      <a:pt x="36" y="14"/>
                      <a:pt x="47" y="7"/>
                    </a:cubicBezTo>
                    <a:cubicBezTo>
                      <a:pt x="47" y="7"/>
                      <a:pt x="58" y="0"/>
                      <a:pt x="64" y="3"/>
                    </a:cubicBezTo>
                    <a:cubicBezTo>
                      <a:pt x="64" y="3"/>
                      <a:pt x="72" y="3"/>
                      <a:pt x="71" y="7"/>
                    </a:cubicBezTo>
                    <a:cubicBezTo>
                      <a:pt x="71" y="7"/>
                      <a:pt x="69" y="12"/>
                      <a:pt x="60" y="13"/>
                    </a:cubicBezTo>
                    <a:cubicBezTo>
                      <a:pt x="60" y="13"/>
                      <a:pt x="48" y="17"/>
                      <a:pt x="48" y="26"/>
                    </a:cubicBezTo>
                    <a:cubicBezTo>
                      <a:pt x="48" y="26"/>
                      <a:pt x="47" y="32"/>
                      <a:pt x="55" y="32"/>
                    </a:cubicBezTo>
                    <a:cubicBezTo>
                      <a:pt x="72" y="27"/>
                      <a:pt x="72" y="27"/>
                      <a:pt x="72" y="27"/>
                    </a:cubicBezTo>
                    <a:cubicBezTo>
                      <a:pt x="72" y="27"/>
                      <a:pt x="79" y="24"/>
                      <a:pt x="83" y="33"/>
                    </a:cubicBezTo>
                    <a:cubicBezTo>
                      <a:pt x="83" y="33"/>
                      <a:pt x="85" y="40"/>
                      <a:pt x="77" y="40"/>
                    </a:cubicBezTo>
                    <a:cubicBezTo>
                      <a:pt x="77" y="40"/>
                      <a:pt x="75" y="37"/>
                      <a:pt x="71" y="38"/>
                    </a:cubicBezTo>
                    <a:cubicBezTo>
                      <a:pt x="58" y="42"/>
                      <a:pt x="58" y="42"/>
                      <a:pt x="58" y="42"/>
                    </a:cubicBezTo>
                    <a:cubicBezTo>
                      <a:pt x="58" y="42"/>
                      <a:pt x="53" y="44"/>
                      <a:pt x="56" y="53"/>
                    </a:cubicBezTo>
                    <a:cubicBezTo>
                      <a:pt x="56" y="53"/>
                      <a:pt x="56" y="78"/>
                      <a:pt x="50" y="84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43" y="90"/>
                      <a:pt x="38" y="103"/>
                      <a:pt x="29" y="92"/>
                    </a:cubicBezTo>
                    <a:cubicBezTo>
                      <a:pt x="29" y="92"/>
                      <a:pt x="15" y="84"/>
                      <a:pt x="14" y="72"/>
                    </a:cubicBezTo>
                    <a:cubicBezTo>
                      <a:pt x="14" y="72"/>
                      <a:pt x="15" y="68"/>
                      <a:pt x="21" y="71"/>
                    </a:cubicBezTo>
                    <a:cubicBezTo>
                      <a:pt x="21" y="71"/>
                      <a:pt x="38" y="77"/>
                      <a:pt x="44" y="66"/>
                    </a:cubicBezTo>
                    <a:cubicBezTo>
                      <a:pt x="44" y="66"/>
                      <a:pt x="44" y="59"/>
                      <a:pt x="43" y="57"/>
                    </a:cubicBezTo>
                    <a:cubicBezTo>
                      <a:pt x="43" y="57"/>
                      <a:pt x="42" y="48"/>
                      <a:pt x="34" y="49"/>
                    </a:cubicBezTo>
                    <a:cubicBezTo>
                      <a:pt x="34" y="49"/>
                      <a:pt x="20" y="49"/>
                      <a:pt x="13" y="52"/>
                    </a:cubicBezTo>
                    <a:cubicBezTo>
                      <a:pt x="13" y="52"/>
                      <a:pt x="5" y="58"/>
                      <a:pt x="0" y="44"/>
                    </a:cubicBezTo>
                    <a:cubicBezTo>
                      <a:pt x="0" y="44"/>
                      <a:pt x="5" y="39"/>
                      <a:pt x="12" y="40"/>
                    </a:cubicBezTo>
                    <a:cubicBezTo>
                      <a:pt x="12" y="40"/>
                      <a:pt x="34" y="44"/>
                      <a:pt x="38" y="35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9" y="20"/>
                      <a:pt x="36" y="18"/>
                      <a:pt x="30" y="21"/>
                    </a:cubicBezTo>
                    <a:cubicBezTo>
                      <a:pt x="30" y="21"/>
                      <a:pt x="20" y="30"/>
                      <a:pt x="16" y="22"/>
                    </a:cubicBezTo>
                    <a:cubicBezTo>
                      <a:pt x="16" y="22"/>
                      <a:pt x="10" y="16"/>
                      <a:pt x="2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99" name="íṥľíḓé"/>
            <p:cNvGrpSpPr/>
            <p:nvPr/>
          </p:nvGrpSpPr>
          <p:grpSpPr>
            <a:xfrm>
              <a:off x="3645458" y="3873595"/>
              <a:ext cx="7018182" cy="227590"/>
              <a:chOff x="4624388" y="3695700"/>
              <a:chExt cx="4210051" cy="136526"/>
            </a:xfrm>
            <a:grpFill/>
          </p:grpSpPr>
          <p:sp>
            <p:nvSpPr>
              <p:cNvPr id="200" name="îš1îde"/>
              <p:cNvSpPr/>
              <p:nvPr/>
            </p:nvSpPr>
            <p:spPr bwMode="auto">
              <a:xfrm>
                <a:off x="4624388" y="3700463"/>
                <a:ext cx="98425" cy="131763"/>
              </a:xfrm>
              <a:custGeom>
                <a:avLst/>
                <a:gdLst>
                  <a:gd name="T0" fmla="*/ 0 w 30"/>
                  <a:gd name="T1" fmla="*/ 40 h 40"/>
                  <a:gd name="T2" fmla="*/ 0 w 30"/>
                  <a:gd name="T3" fmla="*/ 0 h 40"/>
                  <a:gd name="T4" fmla="*/ 15 w 30"/>
                  <a:gd name="T5" fmla="*/ 0 h 40"/>
                  <a:gd name="T6" fmla="*/ 22 w 30"/>
                  <a:gd name="T7" fmla="*/ 1 h 40"/>
                  <a:gd name="T8" fmla="*/ 27 w 30"/>
                  <a:gd name="T9" fmla="*/ 5 h 40"/>
                  <a:gd name="T10" fmla="*/ 28 w 30"/>
                  <a:gd name="T11" fmla="*/ 10 h 40"/>
                  <a:gd name="T12" fmla="*/ 27 w 30"/>
                  <a:gd name="T13" fmla="*/ 15 h 40"/>
                  <a:gd name="T14" fmla="*/ 23 w 30"/>
                  <a:gd name="T15" fmla="*/ 19 h 40"/>
                  <a:gd name="T16" fmla="*/ 28 w 30"/>
                  <a:gd name="T17" fmla="*/ 22 h 40"/>
                  <a:gd name="T18" fmla="*/ 30 w 30"/>
                  <a:gd name="T19" fmla="*/ 28 h 40"/>
                  <a:gd name="T20" fmla="*/ 29 w 30"/>
                  <a:gd name="T21" fmla="*/ 33 h 40"/>
                  <a:gd name="T22" fmla="*/ 26 w 30"/>
                  <a:gd name="T23" fmla="*/ 37 h 40"/>
                  <a:gd name="T24" fmla="*/ 22 w 30"/>
                  <a:gd name="T25" fmla="*/ 39 h 40"/>
                  <a:gd name="T26" fmla="*/ 15 w 30"/>
                  <a:gd name="T27" fmla="*/ 40 h 40"/>
                  <a:gd name="T28" fmla="*/ 0 w 30"/>
                  <a:gd name="T29" fmla="*/ 40 h 40"/>
                  <a:gd name="T30" fmla="*/ 5 w 30"/>
                  <a:gd name="T31" fmla="*/ 17 h 40"/>
                  <a:gd name="T32" fmla="*/ 14 w 30"/>
                  <a:gd name="T33" fmla="*/ 17 h 40"/>
                  <a:gd name="T34" fmla="*/ 19 w 30"/>
                  <a:gd name="T35" fmla="*/ 16 h 40"/>
                  <a:gd name="T36" fmla="*/ 22 w 30"/>
                  <a:gd name="T37" fmla="*/ 14 h 40"/>
                  <a:gd name="T38" fmla="*/ 23 w 30"/>
                  <a:gd name="T39" fmla="*/ 11 h 40"/>
                  <a:gd name="T40" fmla="*/ 22 w 30"/>
                  <a:gd name="T41" fmla="*/ 7 h 40"/>
                  <a:gd name="T42" fmla="*/ 19 w 30"/>
                  <a:gd name="T43" fmla="*/ 5 h 40"/>
                  <a:gd name="T44" fmla="*/ 13 w 30"/>
                  <a:gd name="T45" fmla="*/ 5 h 40"/>
                  <a:gd name="T46" fmla="*/ 5 w 30"/>
                  <a:gd name="T47" fmla="*/ 5 h 40"/>
                  <a:gd name="T48" fmla="*/ 5 w 30"/>
                  <a:gd name="T49" fmla="*/ 17 h 40"/>
                  <a:gd name="T50" fmla="*/ 5 w 30"/>
                  <a:gd name="T51" fmla="*/ 35 h 40"/>
                  <a:gd name="T52" fmla="*/ 15 w 30"/>
                  <a:gd name="T53" fmla="*/ 35 h 40"/>
                  <a:gd name="T54" fmla="*/ 19 w 30"/>
                  <a:gd name="T55" fmla="*/ 35 h 40"/>
                  <a:gd name="T56" fmla="*/ 22 w 30"/>
                  <a:gd name="T57" fmla="*/ 34 h 40"/>
                  <a:gd name="T58" fmla="*/ 24 w 30"/>
                  <a:gd name="T59" fmla="*/ 31 h 40"/>
                  <a:gd name="T60" fmla="*/ 25 w 30"/>
                  <a:gd name="T61" fmla="*/ 28 h 40"/>
                  <a:gd name="T62" fmla="*/ 23 w 30"/>
                  <a:gd name="T63" fmla="*/ 24 h 40"/>
                  <a:gd name="T64" fmla="*/ 20 w 30"/>
                  <a:gd name="T65" fmla="*/ 22 h 40"/>
                  <a:gd name="T66" fmla="*/ 15 w 30"/>
                  <a:gd name="T67" fmla="*/ 21 h 40"/>
                  <a:gd name="T68" fmla="*/ 5 w 30"/>
                  <a:gd name="T69" fmla="*/ 21 h 40"/>
                  <a:gd name="T70" fmla="*/ 5 w 30"/>
                  <a:gd name="T71" fmla="*/ 3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0" h="40">
                    <a:moveTo>
                      <a:pt x="0" y="4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8" y="0"/>
                      <a:pt x="20" y="0"/>
                      <a:pt x="22" y="1"/>
                    </a:cubicBezTo>
                    <a:cubicBezTo>
                      <a:pt x="24" y="2"/>
                      <a:pt x="25" y="3"/>
                      <a:pt x="27" y="5"/>
                    </a:cubicBezTo>
                    <a:cubicBezTo>
                      <a:pt x="28" y="7"/>
                      <a:pt x="28" y="8"/>
                      <a:pt x="28" y="10"/>
                    </a:cubicBezTo>
                    <a:cubicBezTo>
                      <a:pt x="28" y="12"/>
                      <a:pt x="28" y="13"/>
                      <a:pt x="27" y="15"/>
                    </a:cubicBezTo>
                    <a:cubicBezTo>
                      <a:pt x="26" y="16"/>
                      <a:pt x="24" y="18"/>
                      <a:pt x="23" y="19"/>
                    </a:cubicBezTo>
                    <a:cubicBezTo>
                      <a:pt x="25" y="19"/>
                      <a:pt x="27" y="20"/>
                      <a:pt x="28" y="22"/>
                    </a:cubicBezTo>
                    <a:cubicBezTo>
                      <a:pt x="29" y="24"/>
                      <a:pt x="30" y="26"/>
                      <a:pt x="30" y="28"/>
                    </a:cubicBezTo>
                    <a:cubicBezTo>
                      <a:pt x="30" y="30"/>
                      <a:pt x="30" y="32"/>
                      <a:pt x="29" y="33"/>
                    </a:cubicBezTo>
                    <a:cubicBezTo>
                      <a:pt x="28" y="35"/>
                      <a:pt x="27" y="36"/>
                      <a:pt x="26" y="37"/>
                    </a:cubicBezTo>
                    <a:cubicBezTo>
                      <a:pt x="25" y="38"/>
                      <a:pt x="23" y="39"/>
                      <a:pt x="22" y="39"/>
                    </a:cubicBezTo>
                    <a:cubicBezTo>
                      <a:pt x="20" y="39"/>
                      <a:pt x="18" y="40"/>
                      <a:pt x="15" y="40"/>
                    </a:cubicBezTo>
                    <a:cubicBezTo>
                      <a:pt x="0" y="40"/>
                      <a:pt x="0" y="40"/>
                      <a:pt x="0" y="40"/>
                    </a:cubicBezTo>
                    <a:close/>
                    <a:moveTo>
                      <a:pt x="5" y="17"/>
                    </a:moveTo>
                    <a:cubicBezTo>
                      <a:pt x="14" y="17"/>
                      <a:pt x="14" y="17"/>
                      <a:pt x="14" y="17"/>
                    </a:cubicBezTo>
                    <a:cubicBezTo>
                      <a:pt x="16" y="17"/>
                      <a:pt x="18" y="17"/>
                      <a:pt x="19" y="16"/>
                    </a:cubicBezTo>
                    <a:cubicBezTo>
                      <a:pt x="20" y="16"/>
                      <a:pt x="21" y="15"/>
                      <a:pt x="22" y="14"/>
                    </a:cubicBezTo>
                    <a:cubicBezTo>
                      <a:pt x="23" y="13"/>
                      <a:pt x="23" y="12"/>
                      <a:pt x="23" y="11"/>
                    </a:cubicBezTo>
                    <a:cubicBezTo>
                      <a:pt x="23" y="10"/>
                      <a:pt x="23" y="8"/>
                      <a:pt x="22" y="7"/>
                    </a:cubicBezTo>
                    <a:cubicBezTo>
                      <a:pt x="21" y="6"/>
                      <a:pt x="20" y="6"/>
                      <a:pt x="19" y="5"/>
                    </a:cubicBezTo>
                    <a:cubicBezTo>
                      <a:pt x="18" y="5"/>
                      <a:pt x="16" y="5"/>
                      <a:pt x="13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17"/>
                      <a:pt x="5" y="17"/>
                      <a:pt x="5" y="17"/>
                    </a:cubicBezTo>
                    <a:close/>
                    <a:moveTo>
                      <a:pt x="5" y="35"/>
                    </a:moveTo>
                    <a:cubicBezTo>
                      <a:pt x="15" y="35"/>
                      <a:pt x="15" y="35"/>
                      <a:pt x="15" y="35"/>
                    </a:cubicBezTo>
                    <a:cubicBezTo>
                      <a:pt x="17" y="35"/>
                      <a:pt x="18" y="35"/>
                      <a:pt x="19" y="35"/>
                    </a:cubicBezTo>
                    <a:cubicBezTo>
                      <a:pt x="20" y="35"/>
                      <a:pt x="21" y="34"/>
                      <a:pt x="22" y="34"/>
                    </a:cubicBezTo>
                    <a:cubicBezTo>
                      <a:pt x="23" y="33"/>
                      <a:pt x="23" y="32"/>
                      <a:pt x="24" y="31"/>
                    </a:cubicBezTo>
                    <a:cubicBezTo>
                      <a:pt x="24" y="31"/>
                      <a:pt x="25" y="29"/>
                      <a:pt x="25" y="28"/>
                    </a:cubicBezTo>
                    <a:cubicBezTo>
                      <a:pt x="25" y="27"/>
                      <a:pt x="24" y="25"/>
                      <a:pt x="23" y="24"/>
                    </a:cubicBezTo>
                    <a:cubicBezTo>
                      <a:pt x="23" y="23"/>
                      <a:pt x="22" y="22"/>
                      <a:pt x="20" y="22"/>
                    </a:cubicBezTo>
                    <a:cubicBezTo>
                      <a:pt x="19" y="22"/>
                      <a:pt x="17" y="21"/>
                      <a:pt x="15" y="21"/>
                    </a:cubicBezTo>
                    <a:cubicBezTo>
                      <a:pt x="5" y="21"/>
                      <a:pt x="5" y="21"/>
                      <a:pt x="5" y="21"/>
                    </a:cubicBezTo>
                    <a:lnTo>
                      <a:pt x="5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01" name="íSļïďé"/>
              <p:cNvSpPr/>
              <p:nvPr/>
            </p:nvSpPr>
            <p:spPr bwMode="auto">
              <a:xfrm>
                <a:off x="4887913" y="3700463"/>
                <a:ext cx="100013" cy="131763"/>
              </a:xfrm>
              <a:custGeom>
                <a:avLst/>
                <a:gdLst>
                  <a:gd name="T0" fmla="*/ 0 w 63"/>
                  <a:gd name="T1" fmla="*/ 83 h 83"/>
                  <a:gd name="T2" fmla="*/ 0 w 63"/>
                  <a:gd name="T3" fmla="*/ 0 h 83"/>
                  <a:gd name="T4" fmla="*/ 61 w 63"/>
                  <a:gd name="T5" fmla="*/ 0 h 83"/>
                  <a:gd name="T6" fmla="*/ 61 w 63"/>
                  <a:gd name="T7" fmla="*/ 10 h 83"/>
                  <a:gd name="T8" fmla="*/ 13 w 63"/>
                  <a:gd name="T9" fmla="*/ 10 h 83"/>
                  <a:gd name="T10" fmla="*/ 13 w 63"/>
                  <a:gd name="T11" fmla="*/ 35 h 83"/>
                  <a:gd name="T12" fmla="*/ 56 w 63"/>
                  <a:gd name="T13" fmla="*/ 35 h 83"/>
                  <a:gd name="T14" fmla="*/ 56 w 63"/>
                  <a:gd name="T15" fmla="*/ 43 h 83"/>
                  <a:gd name="T16" fmla="*/ 13 w 63"/>
                  <a:gd name="T17" fmla="*/ 43 h 83"/>
                  <a:gd name="T18" fmla="*/ 13 w 63"/>
                  <a:gd name="T19" fmla="*/ 73 h 83"/>
                  <a:gd name="T20" fmla="*/ 63 w 63"/>
                  <a:gd name="T21" fmla="*/ 73 h 83"/>
                  <a:gd name="T22" fmla="*/ 63 w 63"/>
                  <a:gd name="T23" fmla="*/ 83 h 83"/>
                  <a:gd name="T24" fmla="*/ 0 w 63"/>
                  <a:gd name="T25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" h="83">
                    <a:moveTo>
                      <a:pt x="0" y="83"/>
                    </a:moveTo>
                    <a:lnTo>
                      <a:pt x="0" y="0"/>
                    </a:lnTo>
                    <a:lnTo>
                      <a:pt x="61" y="0"/>
                    </a:lnTo>
                    <a:lnTo>
                      <a:pt x="61" y="10"/>
                    </a:lnTo>
                    <a:lnTo>
                      <a:pt x="13" y="10"/>
                    </a:lnTo>
                    <a:lnTo>
                      <a:pt x="13" y="35"/>
                    </a:lnTo>
                    <a:lnTo>
                      <a:pt x="56" y="35"/>
                    </a:lnTo>
                    <a:lnTo>
                      <a:pt x="56" y="43"/>
                    </a:lnTo>
                    <a:lnTo>
                      <a:pt x="13" y="43"/>
                    </a:lnTo>
                    <a:lnTo>
                      <a:pt x="13" y="73"/>
                    </a:lnTo>
                    <a:lnTo>
                      <a:pt x="63" y="73"/>
                    </a:lnTo>
                    <a:lnTo>
                      <a:pt x="63" y="83"/>
                    </a:lnTo>
                    <a:lnTo>
                      <a:pt x="0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02" name="íṥľîḍe"/>
              <p:cNvSpPr/>
              <p:nvPr/>
            </p:nvSpPr>
            <p:spPr bwMode="auto">
              <a:xfrm>
                <a:off x="5156201" y="3700463"/>
                <a:ext cx="15875" cy="1317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03" name="îṧ1iḍê"/>
              <p:cNvSpPr/>
              <p:nvPr/>
            </p:nvSpPr>
            <p:spPr bwMode="auto">
              <a:xfrm>
                <a:off x="5346701" y="3700463"/>
                <a:ext cx="103188" cy="131763"/>
              </a:xfrm>
              <a:custGeom>
                <a:avLst/>
                <a:gdLst>
                  <a:gd name="T0" fmla="*/ 0 w 65"/>
                  <a:gd name="T1" fmla="*/ 83 h 83"/>
                  <a:gd name="T2" fmla="*/ 0 w 65"/>
                  <a:gd name="T3" fmla="*/ 0 h 83"/>
                  <a:gd name="T4" fmla="*/ 11 w 65"/>
                  <a:gd name="T5" fmla="*/ 0 h 83"/>
                  <a:gd name="T6" fmla="*/ 11 w 65"/>
                  <a:gd name="T7" fmla="*/ 33 h 83"/>
                  <a:gd name="T8" fmla="*/ 52 w 65"/>
                  <a:gd name="T9" fmla="*/ 33 h 83"/>
                  <a:gd name="T10" fmla="*/ 52 w 65"/>
                  <a:gd name="T11" fmla="*/ 0 h 83"/>
                  <a:gd name="T12" fmla="*/ 65 w 65"/>
                  <a:gd name="T13" fmla="*/ 0 h 83"/>
                  <a:gd name="T14" fmla="*/ 65 w 65"/>
                  <a:gd name="T15" fmla="*/ 83 h 83"/>
                  <a:gd name="T16" fmla="*/ 52 w 65"/>
                  <a:gd name="T17" fmla="*/ 83 h 83"/>
                  <a:gd name="T18" fmla="*/ 52 w 65"/>
                  <a:gd name="T19" fmla="*/ 43 h 83"/>
                  <a:gd name="T20" fmla="*/ 11 w 65"/>
                  <a:gd name="T21" fmla="*/ 43 h 83"/>
                  <a:gd name="T22" fmla="*/ 11 w 65"/>
                  <a:gd name="T23" fmla="*/ 83 h 83"/>
                  <a:gd name="T24" fmla="*/ 0 w 65"/>
                  <a:gd name="T25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5" h="83">
                    <a:moveTo>
                      <a:pt x="0" y="83"/>
                    </a:moveTo>
                    <a:lnTo>
                      <a:pt x="0" y="0"/>
                    </a:lnTo>
                    <a:lnTo>
                      <a:pt x="11" y="0"/>
                    </a:lnTo>
                    <a:lnTo>
                      <a:pt x="11" y="33"/>
                    </a:lnTo>
                    <a:lnTo>
                      <a:pt x="52" y="33"/>
                    </a:lnTo>
                    <a:lnTo>
                      <a:pt x="52" y="0"/>
                    </a:lnTo>
                    <a:lnTo>
                      <a:pt x="65" y="0"/>
                    </a:lnTo>
                    <a:lnTo>
                      <a:pt x="65" y="83"/>
                    </a:lnTo>
                    <a:lnTo>
                      <a:pt x="52" y="83"/>
                    </a:lnTo>
                    <a:lnTo>
                      <a:pt x="52" y="43"/>
                    </a:lnTo>
                    <a:lnTo>
                      <a:pt x="11" y="43"/>
                    </a:lnTo>
                    <a:lnTo>
                      <a:pt x="11" y="83"/>
                    </a:lnTo>
                    <a:lnTo>
                      <a:pt x="0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04" name="îšlïḓe"/>
              <p:cNvSpPr/>
              <p:nvPr/>
            </p:nvSpPr>
            <p:spPr bwMode="auto">
              <a:xfrm>
                <a:off x="5603876" y="3700463"/>
                <a:ext cx="122238" cy="131763"/>
              </a:xfrm>
              <a:custGeom>
                <a:avLst/>
                <a:gdLst>
                  <a:gd name="T0" fmla="*/ 0 w 37"/>
                  <a:gd name="T1" fmla="*/ 40 h 40"/>
                  <a:gd name="T2" fmla="*/ 15 w 37"/>
                  <a:gd name="T3" fmla="*/ 0 h 40"/>
                  <a:gd name="T4" fmla="*/ 21 w 37"/>
                  <a:gd name="T5" fmla="*/ 0 h 40"/>
                  <a:gd name="T6" fmla="*/ 37 w 37"/>
                  <a:gd name="T7" fmla="*/ 40 h 40"/>
                  <a:gd name="T8" fmla="*/ 31 w 37"/>
                  <a:gd name="T9" fmla="*/ 40 h 40"/>
                  <a:gd name="T10" fmla="*/ 26 w 37"/>
                  <a:gd name="T11" fmla="*/ 28 h 40"/>
                  <a:gd name="T12" fmla="*/ 10 w 37"/>
                  <a:gd name="T13" fmla="*/ 28 h 40"/>
                  <a:gd name="T14" fmla="*/ 6 w 37"/>
                  <a:gd name="T15" fmla="*/ 40 h 40"/>
                  <a:gd name="T16" fmla="*/ 0 w 37"/>
                  <a:gd name="T17" fmla="*/ 40 h 40"/>
                  <a:gd name="T18" fmla="*/ 11 w 37"/>
                  <a:gd name="T19" fmla="*/ 23 h 40"/>
                  <a:gd name="T20" fmla="*/ 25 w 37"/>
                  <a:gd name="T21" fmla="*/ 23 h 40"/>
                  <a:gd name="T22" fmla="*/ 21 w 37"/>
                  <a:gd name="T23" fmla="*/ 12 h 40"/>
                  <a:gd name="T24" fmla="*/ 18 w 37"/>
                  <a:gd name="T25" fmla="*/ 4 h 40"/>
                  <a:gd name="T26" fmla="*/ 16 w 37"/>
                  <a:gd name="T27" fmla="*/ 12 h 40"/>
                  <a:gd name="T28" fmla="*/ 11 w 37"/>
                  <a:gd name="T29" fmla="*/ 23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7" h="40">
                    <a:moveTo>
                      <a:pt x="0" y="4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37" y="40"/>
                      <a:pt x="37" y="40"/>
                      <a:pt x="37" y="40"/>
                    </a:cubicBezTo>
                    <a:cubicBezTo>
                      <a:pt x="31" y="40"/>
                      <a:pt x="31" y="40"/>
                      <a:pt x="31" y="40"/>
                    </a:cubicBezTo>
                    <a:cubicBezTo>
                      <a:pt x="26" y="28"/>
                      <a:pt x="26" y="28"/>
                      <a:pt x="26" y="28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0" y="40"/>
                      <a:pt x="0" y="40"/>
                      <a:pt x="0" y="40"/>
                    </a:cubicBezTo>
                    <a:close/>
                    <a:moveTo>
                      <a:pt x="11" y="23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19" y="9"/>
                      <a:pt x="18" y="6"/>
                      <a:pt x="18" y="4"/>
                    </a:cubicBezTo>
                    <a:cubicBezTo>
                      <a:pt x="17" y="7"/>
                      <a:pt x="17" y="9"/>
                      <a:pt x="16" y="12"/>
                    </a:cubicBezTo>
                    <a:lnTo>
                      <a:pt x="11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05" name="iṩľiďe"/>
              <p:cNvSpPr/>
              <p:nvPr/>
            </p:nvSpPr>
            <p:spPr bwMode="auto">
              <a:xfrm>
                <a:off x="5881688" y="3700463"/>
                <a:ext cx="101600" cy="131763"/>
              </a:xfrm>
              <a:custGeom>
                <a:avLst/>
                <a:gdLst>
                  <a:gd name="T0" fmla="*/ 0 w 64"/>
                  <a:gd name="T1" fmla="*/ 83 h 83"/>
                  <a:gd name="T2" fmla="*/ 0 w 64"/>
                  <a:gd name="T3" fmla="*/ 0 h 83"/>
                  <a:gd name="T4" fmla="*/ 12 w 64"/>
                  <a:gd name="T5" fmla="*/ 0 h 83"/>
                  <a:gd name="T6" fmla="*/ 54 w 64"/>
                  <a:gd name="T7" fmla="*/ 64 h 83"/>
                  <a:gd name="T8" fmla="*/ 54 w 64"/>
                  <a:gd name="T9" fmla="*/ 0 h 83"/>
                  <a:gd name="T10" fmla="*/ 64 w 64"/>
                  <a:gd name="T11" fmla="*/ 0 h 83"/>
                  <a:gd name="T12" fmla="*/ 64 w 64"/>
                  <a:gd name="T13" fmla="*/ 83 h 83"/>
                  <a:gd name="T14" fmla="*/ 54 w 64"/>
                  <a:gd name="T15" fmla="*/ 83 h 83"/>
                  <a:gd name="T16" fmla="*/ 10 w 64"/>
                  <a:gd name="T17" fmla="*/ 18 h 83"/>
                  <a:gd name="T18" fmla="*/ 10 w 64"/>
                  <a:gd name="T19" fmla="*/ 83 h 83"/>
                  <a:gd name="T20" fmla="*/ 0 w 64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" h="83">
                    <a:moveTo>
                      <a:pt x="0" y="8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4" y="64"/>
                    </a:lnTo>
                    <a:lnTo>
                      <a:pt x="54" y="0"/>
                    </a:lnTo>
                    <a:lnTo>
                      <a:pt x="64" y="0"/>
                    </a:lnTo>
                    <a:lnTo>
                      <a:pt x="64" y="83"/>
                    </a:lnTo>
                    <a:lnTo>
                      <a:pt x="54" y="83"/>
                    </a:lnTo>
                    <a:lnTo>
                      <a:pt x="10" y="18"/>
                    </a:lnTo>
                    <a:lnTo>
                      <a:pt x="10" y="83"/>
                    </a:lnTo>
                    <a:lnTo>
                      <a:pt x="0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06" name="ïṩlíḋè"/>
              <p:cNvSpPr/>
              <p:nvPr/>
            </p:nvSpPr>
            <p:spPr bwMode="auto">
              <a:xfrm>
                <a:off x="6151563" y="3695700"/>
                <a:ext cx="119063" cy="136525"/>
              </a:xfrm>
              <a:custGeom>
                <a:avLst/>
                <a:gdLst>
                  <a:gd name="T0" fmla="*/ 20 w 36"/>
                  <a:gd name="T1" fmla="*/ 25 h 41"/>
                  <a:gd name="T2" fmla="*/ 20 w 36"/>
                  <a:gd name="T3" fmla="*/ 20 h 41"/>
                  <a:gd name="T4" fmla="*/ 36 w 36"/>
                  <a:gd name="T5" fmla="*/ 20 h 41"/>
                  <a:gd name="T6" fmla="*/ 36 w 36"/>
                  <a:gd name="T7" fmla="*/ 35 h 41"/>
                  <a:gd name="T8" fmla="*/ 28 w 36"/>
                  <a:gd name="T9" fmla="*/ 40 h 41"/>
                  <a:gd name="T10" fmla="*/ 20 w 36"/>
                  <a:gd name="T11" fmla="*/ 41 h 41"/>
                  <a:gd name="T12" fmla="*/ 9 w 36"/>
                  <a:gd name="T13" fmla="*/ 39 h 41"/>
                  <a:gd name="T14" fmla="*/ 2 w 36"/>
                  <a:gd name="T15" fmla="*/ 32 h 41"/>
                  <a:gd name="T16" fmla="*/ 0 w 36"/>
                  <a:gd name="T17" fmla="*/ 21 h 41"/>
                  <a:gd name="T18" fmla="*/ 2 w 36"/>
                  <a:gd name="T19" fmla="*/ 10 h 41"/>
                  <a:gd name="T20" fmla="*/ 9 w 36"/>
                  <a:gd name="T21" fmla="*/ 3 h 41"/>
                  <a:gd name="T22" fmla="*/ 20 w 36"/>
                  <a:gd name="T23" fmla="*/ 0 h 41"/>
                  <a:gd name="T24" fmla="*/ 27 w 36"/>
                  <a:gd name="T25" fmla="*/ 2 h 41"/>
                  <a:gd name="T26" fmla="*/ 33 w 36"/>
                  <a:gd name="T27" fmla="*/ 6 h 41"/>
                  <a:gd name="T28" fmla="*/ 36 w 36"/>
                  <a:gd name="T29" fmla="*/ 12 h 41"/>
                  <a:gd name="T30" fmla="*/ 31 w 36"/>
                  <a:gd name="T31" fmla="*/ 13 h 41"/>
                  <a:gd name="T32" fmla="*/ 29 w 36"/>
                  <a:gd name="T33" fmla="*/ 9 h 41"/>
                  <a:gd name="T34" fmla="*/ 25 w 36"/>
                  <a:gd name="T35" fmla="*/ 6 h 41"/>
                  <a:gd name="T36" fmla="*/ 20 w 36"/>
                  <a:gd name="T37" fmla="*/ 5 h 41"/>
                  <a:gd name="T38" fmla="*/ 13 w 36"/>
                  <a:gd name="T39" fmla="*/ 6 h 41"/>
                  <a:gd name="T40" fmla="*/ 9 w 36"/>
                  <a:gd name="T41" fmla="*/ 9 h 41"/>
                  <a:gd name="T42" fmla="*/ 7 w 36"/>
                  <a:gd name="T43" fmla="*/ 13 h 41"/>
                  <a:gd name="T44" fmla="*/ 5 w 36"/>
                  <a:gd name="T45" fmla="*/ 21 h 41"/>
                  <a:gd name="T46" fmla="*/ 7 w 36"/>
                  <a:gd name="T47" fmla="*/ 30 h 41"/>
                  <a:gd name="T48" fmla="*/ 12 w 36"/>
                  <a:gd name="T49" fmla="*/ 35 h 41"/>
                  <a:gd name="T50" fmla="*/ 20 w 36"/>
                  <a:gd name="T51" fmla="*/ 37 h 41"/>
                  <a:gd name="T52" fmla="*/ 26 w 36"/>
                  <a:gd name="T53" fmla="*/ 35 h 41"/>
                  <a:gd name="T54" fmla="*/ 31 w 36"/>
                  <a:gd name="T55" fmla="*/ 32 h 41"/>
                  <a:gd name="T56" fmla="*/ 31 w 36"/>
                  <a:gd name="T57" fmla="*/ 25 h 41"/>
                  <a:gd name="T58" fmla="*/ 20 w 36"/>
                  <a:gd name="T59" fmla="*/ 25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41">
                    <a:moveTo>
                      <a:pt x="20" y="25"/>
                    </a:moveTo>
                    <a:cubicBezTo>
                      <a:pt x="20" y="20"/>
                      <a:pt x="20" y="20"/>
                      <a:pt x="20" y="20"/>
                    </a:cubicBezTo>
                    <a:cubicBezTo>
                      <a:pt x="36" y="20"/>
                      <a:pt x="36" y="20"/>
                      <a:pt x="36" y="20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4" y="37"/>
                      <a:pt x="31" y="39"/>
                      <a:pt x="28" y="40"/>
                    </a:cubicBezTo>
                    <a:cubicBezTo>
                      <a:pt x="26" y="41"/>
                      <a:pt x="23" y="41"/>
                      <a:pt x="20" y="41"/>
                    </a:cubicBezTo>
                    <a:cubicBezTo>
                      <a:pt x="16" y="41"/>
                      <a:pt x="13" y="40"/>
                      <a:pt x="9" y="39"/>
                    </a:cubicBezTo>
                    <a:cubicBezTo>
                      <a:pt x="6" y="37"/>
                      <a:pt x="4" y="35"/>
                      <a:pt x="2" y="32"/>
                    </a:cubicBezTo>
                    <a:cubicBezTo>
                      <a:pt x="1" y="28"/>
                      <a:pt x="0" y="25"/>
                      <a:pt x="0" y="21"/>
                    </a:cubicBezTo>
                    <a:cubicBezTo>
                      <a:pt x="0" y="17"/>
                      <a:pt x="1" y="14"/>
                      <a:pt x="2" y="10"/>
                    </a:cubicBezTo>
                    <a:cubicBezTo>
                      <a:pt x="4" y="7"/>
                      <a:pt x="6" y="4"/>
                      <a:pt x="9" y="3"/>
                    </a:cubicBezTo>
                    <a:cubicBezTo>
                      <a:pt x="12" y="1"/>
                      <a:pt x="16" y="0"/>
                      <a:pt x="20" y="0"/>
                    </a:cubicBezTo>
                    <a:cubicBezTo>
                      <a:pt x="22" y="0"/>
                      <a:pt x="25" y="1"/>
                      <a:pt x="27" y="2"/>
                    </a:cubicBezTo>
                    <a:cubicBezTo>
                      <a:pt x="30" y="3"/>
                      <a:pt x="31" y="4"/>
                      <a:pt x="33" y="6"/>
                    </a:cubicBezTo>
                    <a:cubicBezTo>
                      <a:pt x="34" y="7"/>
                      <a:pt x="35" y="9"/>
                      <a:pt x="36" y="12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0" y="11"/>
                      <a:pt x="30" y="10"/>
                      <a:pt x="29" y="9"/>
                    </a:cubicBezTo>
                    <a:cubicBezTo>
                      <a:pt x="28" y="8"/>
                      <a:pt x="27" y="7"/>
                      <a:pt x="25" y="6"/>
                    </a:cubicBezTo>
                    <a:cubicBezTo>
                      <a:pt x="23" y="5"/>
                      <a:pt x="22" y="5"/>
                      <a:pt x="20" y="5"/>
                    </a:cubicBezTo>
                    <a:cubicBezTo>
                      <a:pt x="17" y="5"/>
                      <a:pt x="15" y="5"/>
                      <a:pt x="13" y="6"/>
                    </a:cubicBezTo>
                    <a:cubicBezTo>
                      <a:pt x="12" y="7"/>
                      <a:pt x="10" y="8"/>
                      <a:pt x="9" y="9"/>
                    </a:cubicBezTo>
                    <a:cubicBezTo>
                      <a:pt x="8" y="10"/>
                      <a:pt x="7" y="11"/>
                      <a:pt x="7" y="13"/>
                    </a:cubicBezTo>
                    <a:cubicBezTo>
                      <a:pt x="6" y="15"/>
                      <a:pt x="5" y="18"/>
                      <a:pt x="5" y="21"/>
                    </a:cubicBezTo>
                    <a:cubicBezTo>
                      <a:pt x="5" y="24"/>
                      <a:pt x="6" y="27"/>
                      <a:pt x="7" y="30"/>
                    </a:cubicBezTo>
                    <a:cubicBezTo>
                      <a:pt x="8" y="32"/>
                      <a:pt x="10" y="34"/>
                      <a:pt x="12" y="35"/>
                    </a:cubicBezTo>
                    <a:cubicBezTo>
                      <a:pt x="15" y="36"/>
                      <a:pt x="17" y="37"/>
                      <a:pt x="20" y="37"/>
                    </a:cubicBezTo>
                    <a:cubicBezTo>
                      <a:pt x="22" y="37"/>
                      <a:pt x="24" y="36"/>
                      <a:pt x="26" y="35"/>
                    </a:cubicBezTo>
                    <a:cubicBezTo>
                      <a:pt x="28" y="34"/>
                      <a:pt x="30" y="33"/>
                      <a:pt x="31" y="32"/>
                    </a:cubicBezTo>
                    <a:cubicBezTo>
                      <a:pt x="31" y="25"/>
                      <a:pt x="31" y="25"/>
                      <a:pt x="31" y="25"/>
                    </a:cubicBezTo>
                    <a:lnTo>
                      <a:pt x="20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07" name="iṩľíḋé"/>
              <p:cNvSpPr/>
              <p:nvPr/>
            </p:nvSpPr>
            <p:spPr bwMode="auto">
              <a:xfrm>
                <a:off x="6478588" y="3700463"/>
                <a:ext cx="106363" cy="131763"/>
              </a:xfrm>
              <a:custGeom>
                <a:avLst/>
                <a:gdLst>
                  <a:gd name="T0" fmla="*/ 26 w 32"/>
                  <a:gd name="T1" fmla="*/ 0 h 40"/>
                  <a:gd name="T2" fmla="*/ 32 w 32"/>
                  <a:gd name="T3" fmla="*/ 0 h 40"/>
                  <a:gd name="T4" fmla="*/ 32 w 32"/>
                  <a:gd name="T5" fmla="*/ 23 h 40"/>
                  <a:gd name="T6" fmla="*/ 30 w 32"/>
                  <a:gd name="T7" fmla="*/ 32 h 40"/>
                  <a:gd name="T8" fmla="*/ 25 w 32"/>
                  <a:gd name="T9" fmla="*/ 38 h 40"/>
                  <a:gd name="T10" fmla="*/ 16 w 32"/>
                  <a:gd name="T11" fmla="*/ 40 h 40"/>
                  <a:gd name="T12" fmla="*/ 7 w 32"/>
                  <a:gd name="T13" fmla="*/ 38 h 40"/>
                  <a:gd name="T14" fmla="*/ 2 w 32"/>
                  <a:gd name="T15" fmla="*/ 33 h 40"/>
                  <a:gd name="T16" fmla="*/ 0 w 32"/>
                  <a:gd name="T17" fmla="*/ 23 h 40"/>
                  <a:gd name="T18" fmla="*/ 0 w 32"/>
                  <a:gd name="T19" fmla="*/ 0 h 40"/>
                  <a:gd name="T20" fmla="*/ 6 w 32"/>
                  <a:gd name="T21" fmla="*/ 0 h 40"/>
                  <a:gd name="T22" fmla="*/ 6 w 32"/>
                  <a:gd name="T23" fmla="*/ 23 h 40"/>
                  <a:gd name="T24" fmla="*/ 7 w 32"/>
                  <a:gd name="T25" fmla="*/ 30 h 40"/>
                  <a:gd name="T26" fmla="*/ 10 w 32"/>
                  <a:gd name="T27" fmla="*/ 34 h 40"/>
                  <a:gd name="T28" fmla="*/ 16 w 32"/>
                  <a:gd name="T29" fmla="*/ 36 h 40"/>
                  <a:gd name="T30" fmla="*/ 24 w 32"/>
                  <a:gd name="T31" fmla="*/ 33 h 40"/>
                  <a:gd name="T32" fmla="*/ 26 w 32"/>
                  <a:gd name="T33" fmla="*/ 23 h 40"/>
                  <a:gd name="T34" fmla="*/ 26 w 32"/>
                  <a:gd name="T3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40">
                    <a:moveTo>
                      <a:pt x="26" y="0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2" y="27"/>
                      <a:pt x="31" y="30"/>
                      <a:pt x="30" y="32"/>
                    </a:cubicBezTo>
                    <a:cubicBezTo>
                      <a:pt x="29" y="35"/>
                      <a:pt x="28" y="37"/>
                      <a:pt x="25" y="38"/>
                    </a:cubicBezTo>
                    <a:cubicBezTo>
                      <a:pt x="23" y="40"/>
                      <a:pt x="20" y="40"/>
                      <a:pt x="16" y="40"/>
                    </a:cubicBezTo>
                    <a:cubicBezTo>
                      <a:pt x="12" y="40"/>
                      <a:pt x="9" y="40"/>
                      <a:pt x="7" y="38"/>
                    </a:cubicBezTo>
                    <a:cubicBezTo>
                      <a:pt x="5" y="37"/>
                      <a:pt x="3" y="35"/>
                      <a:pt x="2" y="33"/>
                    </a:cubicBezTo>
                    <a:cubicBezTo>
                      <a:pt x="1" y="30"/>
                      <a:pt x="0" y="27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6"/>
                      <a:pt x="6" y="29"/>
                      <a:pt x="7" y="30"/>
                    </a:cubicBezTo>
                    <a:cubicBezTo>
                      <a:pt x="7" y="32"/>
                      <a:pt x="8" y="33"/>
                      <a:pt x="10" y="34"/>
                    </a:cubicBezTo>
                    <a:cubicBezTo>
                      <a:pt x="11" y="35"/>
                      <a:pt x="13" y="36"/>
                      <a:pt x="16" y="36"/>
                    </a:cubicBezTo>
                    <a:cubicBezTo>
                      <a:pt x="19" y="36"/>
                      <a:pt x="22" y="35"/>
                      <a:pt x="24" y="33"/>
                    </a:cubicBezTo>
                    <a:cubicBezTo>
                      <a:pt x="25" y="31"/>
                      <a:pt x="26" y="28"/>
                      <a:pt x="26" y="23"/>
                    </a:cubicBezTo>
                    <a:lnTo>
                      <a:pt x="2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08" name="iṧlíḓé"/>
              <p:cNvSpPr/>
              <p:nvPr/>
            </p:nvSpPr>
            <p:spPr bwMode="auto">
              <a:xfrm>
                <a:off x="6753226" y="3700463"/>
                <a:ext cx="101600" cy="131763"/>
              </a:xfrm>
              <a:custGeom>
                <a:avLst/>
                <a:gdLst>
                  <a:gd name="T0" fmla="*/ 0 w 64"/>
                  <a:gd name="T1" fmla="*/ 83 h 83"/>
                  <a:gd name="T2" fmla="*/ 0 w 64"/>
                  <a:gd name="T3" fmla="*/ 0 h 83"/>
                  <a:gd name="T4" fmla="*/ 12 w 64"/>
                  <a:gd name="T5" fmla="*/ 0 h 83"/>
                  <a:gd name="T6" fmla="*/ 54 w 64"/>
                  <a:gd name="T7" fmla="*/ 64 h 83"/>
                  <a:gd name="T8" fmla="*/ 54 w 64"/>
                  <a:gd name="T9" fmla="*/ 0 h 83"/>
                  <a:gd name="T10" fmla="*/ 64 w 64"/>
                  <a:gd name="T11" fmla="*/ 0 h 83"/>
                  <a:gd name="T12" fmla="*/ 64 w 64"/>
                  <a:gd name="T13" fmla="*/ 83 h 83"/>
                  <a:gd name="T14" fmla="*/ 54 w 64"/>
                  <a:gd name="T15" fmla="*/ 83 h 83"/>
                  <a:gd name="T16" fmla="*/ 10 w 64"/>
                  <a:gd name="T17" fmla="*/ 18 h 83"/>
                  <a:gd name="T18" fmla="*/ 10 w 64"/>
                  <a:gd name="T19" fmla="*/ 83 h 83"/>
                  <a:gd name="T20" fmla="*/ 0 w 64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" h="83">
                    <a:moveTo>
                      <a:pt x="0" y="83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4" y="64"/>
                    </a:lnTo>
                    <a:lnTo>
                      <a:pt x="54" y="0"/>
                    </a:lnTo>
                    <a:lnTo>
                      <a:pt x="64" y="0"/>
                    </a:lnTo>
                    <a:lnTo>
                      <a:pt x="64" y="83"/>
                    </a:lnTo>
                    <a:lnTo>
                      <a:pt x="54" y="83"/>
                    </a:lnTo>
                    <a:lnTo>
                      <a:pt x="10" y="18"/>
                    </a:lnTo>
                    <a:lnTo>
                      <a:pt x="10" y="83"/>
                    </a:lnTo>
                    <a:lnTo>
                      <a:pt x="0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09" name="íṥľide"/>
              <p:cNvSpPr/>
              <p:nvPr/>
            </p:nvSpPr>
            <p:spPr bwMode="auto">
              <a:xfrm>
                <a:off x="7029451" y="3700463"/>
                <a:ext cx="15875" cy="1317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10" name="ïṩlîḑè"/>
              <p:cNvSpPr/>
              <p:nvPr/>
            </p:nvSpPr>
            <p:spPr bwMode="auto">
              <a:xfrm>
                <a:off x="7207251" y="3700463"/>
                <a:ext cx="119063" cy="131763"/>
              </a:xfrm>
              <a:custGeom>
                <a:avLst/>
                <a:gdLst>
                  <a:gd name="T0" fmla="*/ 15 w 36"/>
                  <a:gd name="T1" fmla="*/ 40 h 40"/>
                  <a:gd name="T2" fmla="*/ 0 w 36"/>
                  <a:gd name="T3" fmla="*/ 0 h 40"/>
                  <a:gd name="T4" fmla="*/ 5 w 36"/>
                  <a:gd name="T5" fmla="*/ 0 h 40"/>
                  <a:gd name="T6" fmla="*/ 15 w 36"/>
                  <a:gd name="T7" fmla="*/ 29 h 40"/>
                  <a:gd name="T8" fmla="*/ 18 w 36"/>
                  <a:gd name="T9" fmla="*/ 35 h 40"/>
                  <a:gd name="T10" fmla="*/ 20 w 36"/>
                  <a:gd name="T11" fmla="*/ 29 h 40"/>
                  <a:gd name="T12" fmla="*/ 30 w 36"/>
                  <a:gd name="T13" fmla="*/ 0 h 40"/>
                  <a:gd name="T14" fmla="*/ 36 w 36"/>
                  <a:gd name="T15" fmla="*/ 0 h 40"/>
                  <a:gd name="T16" fmla="*/ 20 w 36"/>
                  <a:gd name="T17" fmla="*/ 40 h 40"/>
                  <a:gd name="T18" fmla="*/ 15 w 36"/>
                  <a:gd name="T19" fmla="*/ 4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" h="40">
                    <a:moveTo>
                      <a:pt x="15" y="4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6" y="31"/>
                      <a:pt x="17" y="33"/>
                      <a:pt x="18" y="35"/>
                    </a:cubicBezTo>
                    <a:cubicBezTo>
                      <a:pt x="18" y="33"/>
                      <a:pt x="19" y="31"/>
                      <a:pt x="20" y="29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20" y="40"/>
                      <a:pt x="20" y="40"/>
                      <a:pt x="20" y="40"/>
                    </a:cubicBezTo>
                    <a:lnTo>
                      <a:pt x="15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11" name="í$ḷiḓê"/>
              <p:cNvSpPr/>
              <p:nvPr/>
            </p:nvSpPr>
            <p:spPr bwMode="auto">
              <a:xfrm>
                <a:off x="7485063" y="3700463"/>
                <a:ext cx="95250" cy="131763"/>
              </a:xfrm>
              <a:custGeom>
                <a:avLst/>
                <a:gdLst>
                  <a:gd name="T0" fmla="*/ 0 w 60"/>
                  <a:gd name="T1" fmla="*/ 83 h 83"/>
                  <a:gd name="T2" fmla="*/ 0 w 60"/>
                  <a:gd name="T3" fmla="*/ 0 h 83"/>
                  <a:gd name="T4" fmla="*/ 58 w 60"/>
                  <a:gd name="T5" fmla="*/ 0 h 83"/>
                  <a:gd name="T6" fmla="*/ 58 w 60"/>
                  <a:gd name="T7" fmla="*/ 10 h 83"/>
                  <a:gd name="T8" fmla="*/ 10 w 60"/>
                  <a:gd name="T9" fmla="*/ 10 h 83"/>
                  <a:gd name="T10" fmla="*/ 10 w 60"/>
                  <a:gd name="T11" fmla="*/ 35 h 83"/>
                  <a:gd name="T12" fmla="*/ 56 w 60"/>
                  <a:gd name="T13" fmla="*/ 35 h 83"/>
                  <a:gd name="T14" fmla="*/ 56 w 60"/>
                  <a:gd name="T15" fmla="*/ 43 h 83"/>
                  <a:gd name="T16" fmla="*/ 10 w 60"/>
                  <a:gd name="T17" fmla="*/ 43 h 83"/>
                  <a:gd name="T18" fmla="*/ 10 w 60"/>
                  <a:gd name="T19" fmla="*/ 73 h 83"/>
                  <a:gd name="T20" fmla="*/ 60 w 60"/>
                  <a:gd name="T21" fmla="*/ 73 h 83"/>
                  <a:gd name="T22" fmla="*/ 60 w 60"/>
                  <a:gd name="T23" fmla="*/ 83 h 83"/>
                  <a:gd name="T24" fmla="*/ 0 w 60"/>
                  <a:gd name="T25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83">
                    <a:moveTo>
                      <a:pt x="0" y="83"/>
                    </a:moveTo>
                    <a:lnTo>
                      <a:pt x="0" y="0"/>
                    </a:lnTo>
                    <a:lnTo>
                      <a:pt x="58" y="0"/>
                    </a:lnTo>
                    <a:lnTo>
                      <a:pt x="58" y="10"/>
                    </a:lnTo>
                    <a:lnTo>
                      <a:pt x="10" y="10"/>
                    </a:lnTo>
                    <a:lnTo>
                      <a:pt x="10" y="35"/>
                    </a:lnTo>
                    <a:lnTo>
                      <a:pt x="56" y="35"/>
                    </a:lnTo>
                    <a:lnTo>
                      <a:pt x="56" y="43"/>
                    </a:lnTo>
                    <a:lnTo>
                      <a:pt x="10" y="43"/>
                    </a:lnTo>
                    <a:lnTo>
                      <a:pt x="10" y="73"/>
                    </a:lnTo>
                    <a:lnTo>
                      <a:pt x="60" y="73"/>
                    </a:lnTo>
                    <a:lnTo>
                      <a:pt x="60" y="83"/>
                    </a:lnTo>
                    <a:lnTo>
                      <a:pt x="0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12" name="ïṡļîdê"/>
              <p:cNvSpPr/>
              <p:nvPr/>
            </p:nvSpPr>
            <p:spPr bwMode="auto">
              <a:xfrm>
                <a:off x="7745413" y="3700463"/>
                <a:ext cx="115888" cy="131763"/>
              </a:xfrm>
              <a:custGeom>
                <a:avLst/>
                <a:gdLst>
                  <a:gd name="T0" fmla="*/ 0 w 35"/>
                  <a:gd name="T1" fmla="*/ 40 h 40"/>
                  <a:gd name="T2" fmla="*/ 0 w 35"/>
                  <a:gd name="T3" fmla="*/ 0 h 40"/>
                  <a:gd name="T4" fmla="*/ 18 w 35"/>
                  <a:gd name="T5" fmla="*/ 0 h 40"/>
                  <a:gd name="T6" fmla="*/ 26 w 35"/>
                  <a:gd name="T7" fmla="*/ 1 h 40"/>
                  <a:gd name="T8" fmla="*/ 30 w 35"/>
                  <a:gd name="T9" fmla="*/ 5 h 40"/>
                  <a:gd name="T10" fmla="*/ 32 w 35"/>
                  <a:gd name="T11" fmla="*/ 11 h 40"/>
                  <a:gd name="T12" fmla="*/ 29 w 35"/>
                  <a:gd name="T13" fmla="*/ 18 h 40"/>
                  <a:gd name="T14" fmla="*/ 21 w 35"/>
                  <a:gd name="T15" fmla="*/ 22 h 40"/>
                  <a:gd name="T16" fmla="*/ 24 w 35"/>
                  <a:gd name="T17" fmla="*/ 24 h 40"/>
                  <a:gd name="T18" fmla="*/ 28 w 35"/>
                  <a:gd name="T19" fmla="*/ 29 h 40"/>
                  <a:gd name="T20" fmla="*/ 35 w 35"/>
                  <a:gd name="T21" fmla="*/ 40 h 40"/>
                  <a:gd name="T22" fmla="*/ 29 w 35"/>
                  <a:gd name="T23" fmla="*/ 40 h 40"/>
                  <a:gd name="T24" fmla="*/ 23 w 35"/>
                  <a:gd name="T25" fmla="*/ 31 h 40"/>
                  <a:gd name="T26" fmla="*/ 20 w 35"/>
                  <a:gd name="T27" fmla="*/ 26 h 40"/>
                  <a:gd name="T28" fmla="*/ 17 w 35"/>
                  <a:gd name="T29" fmla="*/ 23 h 40"/>
                  <a:gd name="T30" fmla="*/ 15 w 35"/>
                  <a:gd name="T31" fmla="*/ 22 h 40"/>
                  <a:gd name="T32" fmla="*/ 12 w 35"/>
                  <a:gd name="T33" fmla="*/ 22 h 40"/>
                  <a:gd name="T34" fmla="*/ 6 w 35"/>
                  <a:gd name="T35" fmla="*/ 22 h 40"/>
                  <a:gd name="T36" fmla="*/ 6 w 35"/>
                  <a:gd name="T37" fmla="*/ 40 h 40"/>
                  <a:gd name="T38" fmla="*/ 0 w 35"/>
                  <a:gd name="T39" fmla="*/ 40 h 40"/>
                  <a:gd name="T40" fmla="*/ 6 w 35"/>
                  <a:gd name="T41" fmla="*/ 18 h 40"/>
                  <a:gd name="T42" fmla="*/ 17 w 35"/>
                  <a:gd name="T43" fmla="*/ 18 h 40"/>
                  <a:gd name="T44" fmla="*/ 22 w 35"/>
                  <a:gd name="T45" fmla="*/ 17 h 40"/>
                  <a:gd name="T46" fmla="*/ 26 w 35"/>
                  <a:gd name="T47" fmla="*/ 14 h 40"/>
                  <a:gd name="T48" fmla="*/ 27 w 35"/>
                  <a:gd name="T49" fmla="*/ 11 h 40"/>
                  <a:gd name="T50" fmla="*/ 25 w 35"/>
                  <a:gd name="T51" fmla="*/ 6 h 40"/>
                  <a:gd name="T52" fmla="*/ 18 w 35"/>
                  <a:gd name="T53" fmla="*/ 4 h 40"/>
                  <a:gd name="T54" fmla="*/ 6 w 35"/>
                  <a:gd name="T55" fmla="*/ 4 h 40"/>
                  <a:gd name="T56" fmla="*/ 6 w 35"/>
                  <a:gd name="T57" fmla="*/ 1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5" h="40">
                    <a:moveTo>
                      <a:pt x="0" y="4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1" y="0"/>
                      <a:pt x="24" y="0"/>
                      <a:pt x="26" y="1"/>
                    </a:cubicBezTo>
                    <a:cubicBezTo>
                      <a:pt x="28" y="2"/>
                      <a:pt x="29" y="3"/>
                      <a:pt x="30" y="5"/>
                    </a:cubicBezTo>
                    <a:cubicBezTo>
                      <a:pt x="31" y="7"/>
                      <a:pt x="32" y="9"/>
                      <a:pt x="32" y="11"/>
                    </a:cubicBezTo>
                    <a:cubicBezTo>
                      <a:pt x="32" y="14"/>
                      <a:pt x="31" y="16"/>
                      <a:pt x="29" y="18"/>
                    </a:cubicBezTo>
                    <a:cubicBezTo>
                      <a:pt x="27" y="20"/>
                      <a:pt x="25" y="21"/>
                      <a:pt x="21" y="22"/>
                    </a:cubicBezTo>
                    <a:cubicBezTo>
                      <a:pt x="22" y="22"/>
                      <a:pt x="23" y="23"/>
                      <a:pt x="24" y="24"/>
                    </a:cubicBezTo>
                    <a:cubicBezTo>
                      <a:pt x="25" y="25"/>
                      <a:pt x="27" y="27"/>
                      <a:pt x="28" y="29"/>
                    </a:cubicBezTo>
                    <a:cubicBezTo>
                      <a:pt x="35" y="40"/>
                      <a:pt x="35" y="40"/>
                      <a:pt x="35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23" y="31"/>
                      <a:pt x="23" y="31"/>
                      <a:pt x="23" y="31"/>
                    </a:cubicBezTo>
                    <a:cubicBezTo>
                      <a:pt x="22" y="29"/>
                      <a:pt x="21" y="27"/>
                      <a:pt x="20" y="26"/>
                    </a:cubicBezTo>
                    <a:cubicBezTo>
                      <a:pt x="19" y="25"/>
                      <a:pt x="18" y="24"/>
                      <a:pt x="17" y="23"/>
                    </a:cubicBezTo>
                    <a:cubicBezTo>
                      <a:pt x="16" y="23"/>
                      <a:pt x="15" y="22"/>
                      <a:pt x="15" y="22"/>
                    </a:cubicBezTo>
                    <a:cubicBezTo>
                      <a:pt x="14" y="22"/>
                      <a:pt x="13" y="22"/>
                      <a:pt x="12" y="22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0" y="40"/>
                      <a:pt x="0" y="40"/>
                      <a:pt x="0" y="40"/>
                    </a:cubicBezTo>
                    <a:close/>
                    <a:moveTo>
                      <a:pt x="6" y="18"/>
                    </a:moveTo>
                    <a:cubicBezTo>
                      <a:pt x="17" y="18"/>
                      <a:pt x="17" y="18"/>
                      <a:pt x="17" y="18"/>
                    </a:cubicBezTo>
                    <a:cubicBezTo>
                      <a:pt x="19" y="18"/>
                      <a:pt x="21" y="17"/>
                      <a:pt x="22" y="17"/>
                    </a:cubicBezTo>
                    <a:cubicBezTo>
                      <a:pt x="24" y="16"/>
                      <a:pt x="25" y="15"/>
                      <a:pt x="26" y="14"/>
                    </a:cubicBezTo>
                    <a:cubicBezTo>
                      <a:pt x="26" y="13"/>
                      <a:pt x="27" y="12"/>
                      <a:pt x="27" y="11"/>
                    </a:cubicBezTo>
                    <a:cubicBezTo>
                      <a:pt x="27" y="9"/>
                      <a:pt x="26" y="7"/>
                      <a:pt x="25" y="6"/>
                    </a:cubicBezTo>
                    <a:cubicBezTo>
                      <a:pt x="23" y="5"/>
                      <a:pt x="21" y="4"/>
                      <a:pt x="18" y="4"/>
                    </a:cubicBezTo>
                    <a:cubicBezTo>
                      <a:pt x="6" y="4"/>
                      <a:pt x="6" y="4"/>
                      <a:pt x="6" y="4"/>
                    </a:cubicBezTo>
                    <a:lnTo>
                      <a:pt x="6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13" name="ísḷíďê"/>
              <p:cNvSpPr/>
              <p:nvPr/>
            </p:nvSpPr>
            <p:spPr bwMode="auto">
              <a:xfrm>
                <a:off x="8012113" y="3695700"/>
                <a:ext cx="106363" cy="136525"/>
              </a:xfrm>
              <a:custGeom>
                <a:avLst/>
                <a:gdLst>
                  <a:gd name="T0" fmla="*/ 0 w 32"/>
                  <a:gd name="T1" fmla="*/ 28 h 41"/>
                  <a:gd name="T2" fmla="*/ 5 w 32"/>
                  <a:gd name="T3" fmla="*/ 27 h 41"/>
                  <a:gd name="T4" fmla="*/ 7 w 32"/>
                  <a:gd name="T5" fmla="*/ 32 h 41"/>
                  <a:gd name="T6" fmla="*/ 11 w 32"/>
                  <a:gd name="T7" fmla="*/ 35 h 41"/>
                  <a:gd name="T8" fmla="*/ 17 w 32"/>
                  <a:gd name="T9" fmla="*/ 37 h 41"/>
                  <a:gd name="T10" fmla="*/ 22 w 32"/>
                  <a:gd name="T11" fmla="*/ 36 h 41"/>
                  <a:gd name="T12" fmla="*/ 26 w 32"/>
                  <a:gd name="T13" fmla="*/ 33 h 41"/>
                  <a:gd name="T14" fmla="*/ 27 w 32"/>
                  <a:gd name="T15" fmla="*/ 30 h 41"/>
                  <a:gd name="T16" fmla="*/ 26 w 32"/>
                  <a:gd name="T17" fmla="*/ 27 h 41"/>
                  <a:gd name="T18" fmla="*/ 22 w 32"/>
                  <a:gd name="T19" fmla="*/ 24 h 41"/>
                  <a:gd name="T20" fmla="*/ 15 w 32"/>
                  <a:gd name="T21" fmla="*/ 22 h 41"/>
                  <a:gd name="T22" fmla="*/ 8 w 32"/>
                  <a:gd name="T23" fmla="*/ 20 h 41"/>
                  <a:gd name="T24" fmla="*/ 3 w 32"/>
                  <a:gd name="T25" fmla="*/ 16 h 41"/>
                  <a:gd name="T26" fmla="*/ 2 w 32"/>
                  <a:gd name="T27" fmla="*/ 11 h 41"/>
                  <a:gd name="T28" fmla="*/ 4 w 32"/>
                  <a:gd name="T29" fmla="*/ 6 h 41"/>
                  <a:gd name="T30" fmla="*/ 9 w 32"/>
                  <a:gd name="T31" fmla="*/ 2 h 41"/>
                  <a:gd name="T32" fmla="*/ 16 w 32"/>
                  <a:gd name="T33" fmla="*/ 0 h 41"/>
                  <a:gd name="T34" fmla="*/ 24 w 32"/>
                  <a:gd name="T35" fmla="*/ 2 h 41"/>
                  <a:gd name="T36" fmla="*/ 29 w 32"/>
                  <a:gd name="T37" fmla="*/ 6 h 41"/>
                  <a:gd name="T38" fmla="*/ 31 w 32"/>
                  <a:gd name="T39" fmla="*/ 12 h 41"/>
                  <a:gd name="T40" fmla="*/ 26 w 32"/>
                  <a:gd name="T41" fmla="*/ 13 h 41"/>
                  <a:gd name="T42" fmla="*/ 23 w 32"/>
                  <a:gd name="T43" fmla="*/ 7 h 41"/>
                  <a:gd name="T44" fmla="*/ 16 w 32"/>
                  <a:gd name="T45" fmla="*/ 5 h 41"/>
                  <a:gd name="T46" fmla="*/ 9 w 32"/>
                  <a:gd name="T47" fmla="*/ 7 h 41"/>
                  <a:gd name="T48" fmla="*/ 7 w 32"/>
                  <a:gd name="T49" fmla="*/ 11 h 41"/>
                  <a:gd name="T50" fmla="*/ 8 w 32"/>
                  <a:gd name="T51" fmla="*/ 14 h 41"/>
                  <a:gd name="T52" fmla="*/ 16 w 32"/>
                  <a:gd name="T53" fmla="*/ 17 h 41"/>
                  <a:gd name="T54" fmla="*/ 25 w 32"/>
                  <a:gd name="T55" fmla="*/ 20 h 41"/>
                  <a:gd name="T56" fmla="*/ 30 w 32"/>
                  <a:gd name="T57" fmla="*/ 24 h 41"/>
                  <a:gd name="T58" fmla="*/ 32 w 32"/>
                  <a:gd name="T59" fmla="*/ 29 h 41"/>
                  <a:gd name="T60" fmla="*/ 30 w 32"/>
                  <a:gd name="T61" fmla="*/ 35 h 41"/>
                  <a:gd name="T62" fmla="*/ 25 w 32"/>
                  <a:gd name="T63" fmla="*/ 40 h 41"/>
                  <a:gd name="T64" fmla="*/ 17 w 32"/>
                  <a:gd name="T65" fmla="*/ 41 h 41"/>
                  <a:gd name="T66" fmla="*/ 8 w 32"/>
                  <a:gd name="T67" fmla="*/ 40 h 41"/>
                  <a:gd name="T68" fmla="*/ 3 w 32"/>
                  <a:gd name="T69" fmla="*/ 35 h 41"/>
                  <a:gd name="T70" fmla="*/ 0 w 32"/>
                  <a:gd name="T71" fmla="*/ 2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2" h="41">
                    <a:moveTo>
                      <a:pt x="0" y="28"/>
                    </a:moveTo>
                    <a:cubicBezTo>
                      <a:pt x="5" y="27"/>
                      <a:pt x="5" y="27"/>
                      <a:pt x="5" y="27"/>
                    </a:cubicBezTo>
                    <a:cubicBezTo>
                      <a:pt x="6" y="29"/>
                      <a:pt x="6" y="31"/>
                      <a:pt x="7" y="32"/>
                    </a:cubicBezTo>
                    <a:cubicBezTo>
                      <a:pt x="8" y="34"/>
                      <a:pt x="9" y="35"/>
                      <a:pt x="11" y="35"/>
                    </a:cubicBezTo>
                    <a:cubicBezTo>
                      <a:pt x="13" y="36"/>
                      <a:pt x="15" y="37"/>
                      <a:pt x="17" y="37"/>
                    </a:cubicBezTo>
                    <a:cubicBezTo>
                      <a:pt x="19" y="37"/>
                      <a:pt x="21" y="36"/>
                      <a:pt x="22" y="36"/>
                    </a:cubicBezTo>
                    <a:cubicBezTo>
                      <a:pt x="24" y="35"/>
                      <a:pt x="25" y="34"/>
                      <a:pt x="26" y="33"/>
                    </a:cubicBezTo>
                    <a:cubicBezTo>
                      <a:pt x="26" y="32"/>
                      <a:pt x="27" y="31"/>
                      <a:pt x="27" y="30"/>
                    </a:cubicBezTo>
                    <a:cubicBezTo>
                      <a:pt x="27" y="29"/>
                      <a:pt x="26" y="28"/>
                      <a:pt x="26" y="27"/>
                    </a:cubicBezTo>
                    <a:cubicBezTo>
                      <a:pt x="25" y="26"/>
                      <a:pt x="24" y="25"/>
                      <a:pt x="22" y="24"/>
                    </a:cubicBezTo>
                    <a:cubicBezTo>
                      <a:pt x="21" y="24"/>
                      <a:pt x="19" y="23"/>
                      <a:pt x="15" y="22"/>
                    </a:cubicBezTo>
                    <a:cubicBezTo>
                      <a:pt x="12" y="21"/>
                      <a:pt x="9" y="21"/>
                      <a:pt x="8" y="20"/>
                    </a:cubicBezTo>
                    <a:cubicBezTo>
                      <a:pt x="6" y="19"/>
                      <a:pt x="4" y="18"/>
                      <a:pt x="3" y="16"/>
                    </a:cubicBezTo>
                    <a:cubicBezTo>
                      <a:pt x="2" y="15"/>
                      <a:pt x="2" y="13"/>
                      <a:pt x="2" y="11"/>
                    </a:cubicBezTo>
                    <a:cubicBezTo>
                      <a:pt x="2" y="9"/>
                      <a:pt x="2" y="7"/>
                      <a:pt x="4" y="6"/>
                    </a:cubicBezTo>
                    <a:cubicBezTo>
                      <a:pt x="5" y="4"/>
                      <a:pt x="6" y="3"/>
                      <a:pt x="9" y="2"/>
                    </a:cubicBezTo>
                    <a:cubicBezTo>
                      <a:pt x="11" y="1"/>
                      <a:pt x="13" y="0"/>
                      <a:pt x="16" y="0"/>
                    </a:cubicBezTo>
                    <a:cubicBezTo>
                      <a:pt x="19" y="0"/>
                      <a:pt x="21" y="1"/>
                      <a:pt x="24" y="2"/>
                    </a:cubicBezTo>
                    <a:cubicBezTo>
                      <a:pt x="26" y="3"/>
                      <a:pt x="28" y="4"/>
                      <a:pt x="29" y="6"/>
                    </a:cubicBezTo>
                    <a:cubicBezTo>
                      <a:pt x="30" y="8"/>
                      <a:pt x="31" y="10"/>
                      <a:pt x="31" y="12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5" y="10"/>
                      <a:pt x="24" y="8"/>
                      <a:pt x="23" y="7"/>
                    </a:cubicBezTo>
                    <a:cubicBezTo>
                      <a:pt x="21" y="6"/>
                      <a:pt x="19" y="5"/>
                      <a:pt x="16" y="5"/>
                    </a:cubicBezTo>
                    <a:cubicBezTo>
                      <a:pt x="13" y="5"/>
                      <a:pt x="11" y="6"/>
                      <a:pt x="9" y="7"/>
                    </a:cubicBezTo>
                    <a:cubicBezTo>
                      <a:pt x="8" y="8"/>
                      <a:pt x="7" y="9"/>
                      <a:pt x="7" y="11"/>
                    </a:cubicBezTo>
                    <a:cubicBezTo>
                      <a:pt x="7" y="12"/>
                      <a:pt x="7" y="14"/>
                      <a:pt x="8" y="14"/>
                    </a:cubicBezTo>
                    <a:cubicBezTo>
                      <a:pt x="9" y="15"/>
                      <a:pt x="12" y="16"/>
                      <a:pt x="16" y="17"/>
                    </a:cubicBezTo>
                    <a:cubicBezTo>
                      <a:pt x="21" y="18"/>
                      <a:pt x="24" y="19"/>
                      <a:pt x="25" y="20"/>
                    </a:cubicBezTo>
                    <a:cubicBezTo>
                      <a:pt x="27" y="21"/>
                      <a:pt x="29" y="22"/>
                      <a:pt x="30" y="24"/>
                    </a:cubicBezTo>
                    <a:cubicBezTo>
                      <a:pt x="31" y="25"/>
                      <a:pt x="32" y="27"/>
                      <a:pt x="32" y="29"/>
                    </a:cubicBezTo>
                    <a:cubicBezTo>
                      <a:pt x="32" y="32"/>
                      <a:pt x="31" y="34"/>
                      <a:pt x="30" y="35"/>
                    </a:cubicBezTo>
                    <a:cubicBezTo>
                      <a:pt x="29" y="37"/>
                      <a:pt x="27" y="39"/>
                      <a:pt x="25" y="40"/>
                    </a:cubicBezTo>
                    <a:cubicBezTo>
                      <a:pt x="23" y="41"/>
                      <a:pt x="20" y="41"/>
                      <a:pt x="17" y="41"/>
                    </a:cubicBezTo>
                    <a:cubicBezTo>
                      <a:pt x="14" y="41"/>
                      <a:pt x="11" y="41"/>
                      <a:pt x="8" y="40"/>
                    </a:cubicBezTo>
                    <a:cubicBezTo>
                      <a:pt x="6" y="39"/>
                      <a:pt x="4" y="37"/>
                      <a:pt x="3" y="35"/>
                    </a:cubicBezTo>
                    <a:cubicBezTo>
                      <a:pt x="1" y="33"/>
                      <a:pt x="0" y="31"/>
                      <a:pt x="0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14" name="ïşḷïḑè"/>
              <p:cNvSpPr/>
              <p:nvPr/>
            </p:nvSpPr>
            <p:spPr bwMode="auto">
              <a:xfrm>
                <a:off x="8286751" y="3700463"/>
                <a:ext cx="15875" cy="1317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15" name="ïŝľiḍê"/>
              <p:cNvSpPr/>
              <p:nvPr/>
            </p:nvSpPr>
            <p:spPr bwMode="auto">
              <a:xfrm>
                <a:off x="8464551" y="3700463"/>
                <a:ext cx="106363" cy="131763"/>
              </a:xfrm>
              <a:custGeom>
                <a:avLst/>
                <a:gdLst>
                  <a:gd name="T0" fmla="*/ 27 w 67"/>
                  <a:gd name="T1" fmla="*/ 83 h 83"/>
                  <a:gd name="T2" fmla="*/ 27 w 67"/>
                  <a:gd name="T3" fmla="*/ 10 h 83"/>
                  <a:gd name="T4" fmla="*/ 0 w 67"/>
                  <a:gd name="T5" fmla="*/ 10 h 83"/>
                  <a:gd name="T6" fmla="*/ 0 w 67"/>
                  <a:gd name="T7" fmla="*/ 0 h 83"/>
                  <a:gd name="T8" fmla="*/ 67 w 67"/>
                  <a:gd name="T9" fmla="*/ 0 h 83"/>
                  <a:gd name="T10" fmla="*/ 67 w 67"/>
                  <a:gd name="T11" fmla="*/ 10 h 83"/>
                  <a:gd name="T12" fmla="*/ 40 w 67"/>
                  <a:gd name="T13" fmla="*/ 10 h 83"/>
                  <a:gd name="T14" fmla="*/ 40 w 67"/>
                  <a:gd name="T15" fmla="*/ 83 h 83"/>
                  <a:gd name="T16" fmla="*/ 27 w 67"/>
                  <a:gd name="T17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" h="83">
                    <a:moveTo>
                      <a:pt x="27" y="83"/>
                    </a:moveTo>
                    <a:lnTo>
                      <a:pt x="27" y="10"/>
                    </a:lnTo>
                    <a:lnTo>
                      <a:pt x="0" y="10"/>
                    </a:lnTo>
                    <a:lnTo>
                      <a:pt x="0" y="0"/>
                    </a:lnTo>
                    <a:lnTo>
                      <a:pt x="67" y="0"/>
                    </a:lnTo>
                    <a:lnTo>
                      <a:pt x="67" y="10"/>
                    </a:lnTo>
                    <a:lnTo>
                      <a:pt x="40" y="10"/>
                    </a:lnTo>
                    <a:lnTo>
                      <a:pt x="40" y="83"/>
                    </a:lnTo>
                    <a:lnTo>
                      <a:pt x="27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216" name="iṥḻïdê"/>
              <p:cNvSpPr/>
              <p:nvPr/>
            </p:nvSpPr>
            <p:spPr bwMode="auto">
              <a:xfrm>
                <a:off x="8715376" y="3700463"/>
                <a:ext cx="119063" cy="131763"/>
              </a:xfrm>
              <a:custGeom>
                <a:avLst/>
                <a:gdLst>
                  <a:gd name="T0" fmla="*/ 15 w 36"/>
                  <a:gd name="T1" fmla="*/ 40 h 40"/>
                  <a:gd name="T2" fmla="*/ 15 w 36"/>
                  <a:gd name="T3" fmla="*/ 23 h 40"/>
                  <a:gd name="T4" fmla="*/ 0 w 36"/>
                  <a:gd name="T5" fmla="*/ 0 h 40"/>
                  <a:gd name="T6" fmla="*/ 6 w 36"/>
                  <a:gd name="T7" fmla="*/ 0 h 40"/>
                  <a:gd name="T8" fmla="*/ 14 w 36"/>
                  <a:gd name="T9" fmla="*/ 12 h 40"/>
                  <a:gd name="T10" fmla="*/ 18 w 36"/>
                  <a:gd name="T11" fmla="*/ 19 h 40"/>
                  <a:gd name="T12" fmla="*/ 23 w 36"/>
                  <a:gd name="T13" fmla="*/ 12 h 40"/>
                  <a:gd name="T14" fmla="*/ 30 w 36"/>
                  <a:gd name="T15" fmla="*/ 0 h 40"/>
                  <a:gd name="T16" fmla="*/ 36 w 36"/>
                  <a:gd name="T17" fmla="*/ 0 h 40"/>
                  <a:gd name="T18" fmla="*/ 21 w 36"/>
                  <a:gd name="T19" fmla="*/ 23 h 40"/>
                  <a:gd name="T20" fmla="*/ 21 w 36"/>
                  <a:gd name="T21" fmla="*/ 40 h 40"/>
                  <a:gd name="T22" fmla="*/ 15 w 36"/>
                  <a:gd name="T23" fmla="*/ 4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15" y="40"/>
                    </a:moveTo>
                    <a:cubicBezTo>
                      <a:pt x="15" y="23"/>
                      <a:pt x="15" y="23"/>
                      <a:pt x="15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6" y="14"/>
                      <a:pt x="17" y="16"/>
                      <a:pt x="18" y="19"/>
                    </a:cubicBezTo>
                    <a:cubicBezTo>
                      <a:pt x="19" y="17"/>
                      <a:pt x="21" y="14"/>
                      <a:pt x="23" y="12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40"/>
                      <a:pt x="21" y="40"/>
                      <a:pt x="21" y="40"/>
                    </a:cubicBezTo>
                    <a:lnTo>
                      <a:pt x="15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38" name="矩形 237"/>
          <p:cNvSpPr/>
          <p:nvPr userDrawn="1"/>
        </p:nvSpPr>
        <p:spPr>
          <a:xfrm flipV="1">
            <a:off x="0" y="6627746"/>
            <a:ext cx="12192000" cy="2436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/>
          </a:p>
        </p:txBody>
      </p:sp>
      <p:sp>
        <p:nvSpPr>
          <p:cNvPr id="239" name="文本框 238"/>
          <p:cNvSpPr txBox="1"/>
          <p:nvPr userDrawn="1"/>
        </p:nvSpPr>
        <p:spPr>
          <a:xfrm>
            <a:off x="655315" y="6642101"/>
            <a:ext cx="5486400" cy="184666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zh-CN" altLang="en-US" sz="1200" b="0" spc="300" dirty="0">
                <a:solidFill>
                  <a:schemeClr val="bg1"/>
                </a:solidFill>
              </a:rPr>
              <a:t>德才兼备 知行合一</a:t>
            </a:r>
            <a:endParaRPr lang="zh-CN" altLang="en-US" sz="1200" b="0" spc="300" dirty="0">
              <a:solidFill>
                <a:schemeClr val="bg1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3"/>
          </p:nvPr>
        </p:nvSpPr>
        <p:spPr>
          <a:xfrm>
            <a:off x="8770663" y="6625737"/>
            <a:ext cx="2743200" cy="232265"/>
          </a:xfrm>
          <a:prstGeom prst="rect">
            <a:avLst/>
          </a:prstGeom>
        </p:spPr>
        <p:txBody>
          <a:bodyPr lIns="0" tIns="0" rIns="0" bIns="0" anchor="b" anchorCtr="0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E16B16C1-6D5E-46C9-B419-8AFAA0B89E2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49" name="paper-plane_52119"/>
          <p:cNvSpPr>
            <a:spLocks noChangeAspect="1"/>
          </p:cNvSpPr>
          <p:nvPr userDrawn="1"/>
        </p:nvSpPr>
        <p:spPr bwMode="auto">
          <a:xfrm>
            <a:off x="209993" y="147147"/>
            <a:ext cx="403817" cy="397278"/>
          </a:xfrm>
          <a:custGeom>
            <a:avLst/>
            <a:gdLst>
              <a:gd name="T0" fmla="*/ 0 w 391"/>
              <a:gd name="T1" fmla="*/ 196 h 417"/>
              <a:gd name="T2" fmla="*/ 391 w 391"/>
              <a:gd name="T3" fmla="*/ 0 h 417"/>
              <a:gd name="T4" fmla="*/ 298 w 391"/>
              <a:gd name="T5" fmla="*/ 388 h 417"/>
              <a:gd name="T6" fmla="*/ 223 w 391"/>
              <a:gd name="T7" fmla="*/ 340 h 417"/>
              <a:gd name="T8" fmla="*/ 159 w 391"/>
              <a:gd name="T9" fmla="*/ 417 h 417"/>
              <a:gd name="T10" fmla="*/ 159 w 391"/>
              <a:gd name="T11" fmla="*/ 295 h 417"/>
              <a:gd name="T12" fmla="*/ 296 w 391"/>
              <a:gd name="T13" fmla="*/ 112 h 417"/>
              <a:gd name="T14" fmla="*/ 113 w 391"/>
              <a:gd name="T15" fmla="*/ 269 h 417"/>
              <a:gd name="T16" fmla="*/ 0 w 391"/>
              <a:gd name="T17" fmla="*/ 196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91" h="417">
                <a:moveTo>
                  <a:pt x="0" y="196"/>
                </a:moveTo>
                <a:lnTo>
                  <a:pt x="391" y="0"/>
                </a:lnTo>
                <a:lnTo>
                  <a:pt x="298" y="388"/>
                </a:lnTo>
                <a:lnTo>
                  <a:pt x="223" y="340"/>
                </a:lnTo>
                <a:lnTo>
                  <a:pt x="159" y="417"/>
                </a:lnTo>
                <a:lnTo>
                  <a:pt x="159" y="295"/>
                </a:lnTo>
                <a:lnTo>
                  <a:pt x="296" y="112"/>
                </a:lnTo>
                <a:lnTo>
                  <a:pt x="113" y="269"/>
                </a:lnTo>
                <a:lnTo>
                  <a:pt x="0" y="19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B16C1-6D5E-46C9-B419-8AFAA0B89E27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1" y="2482545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7" y="2517886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80" y="4824919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1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微信扫码</a:t>
            </a:r>
            <a:endParaRPr kumimoji="0" lang="en-US" altLang="zh-CN" sz="1800" b="0" i="0" u="none" strike="noStrike" kern="1200" cap="none" spc="151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1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1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1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设计灵感、制作思路</a:t>
            </a:r>
            <a:endParaRPr kumimoji="0" lang="en-US" sz="1800" b="0" i="0" u="none" strike="noStrike" kern="1200" cap="none" spc="151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8" y="716939"/>
            <a:ext cx="8824687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1" y="2971889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9" y="2971889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1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4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90" y="759874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2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5" y="182447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 Light" panose="020B0502040204020203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 Light" panose="020B0502040204020203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 Light" panose="020B0502040204020203" pitchFamily="34" charset="-122"/>
              </a:defRPr>
            </a:lvl1pPr>
          </a:lstStyle>
          <a:p>
            <a:fld id="{E16B16C1-6D5E-46C9-B419-8AFAA0B89E27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7" b="1415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-72342"/>
            <a:ext cx="12192000" cy="7002684"/>
          </a:xfrm>
          <a:prstGeom prst="rect">
            <a:avLst/>
          </a:prstGeom>
          <a:solidFill>
            <a:schemeClr val="tx2">
              <a:lumMod val="20000"/>
              <a:lumOff val="80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dirty="0">
                <a:latin typeface="微软雅黑 Light" panose="020B0502040204020203" pitchFamily="34" charset="-122"/>
              </a:rPr>
              <a:t> </a:t>
            </a:r>
            <a:endParaRPr lang="zh-CN" altLang="en-US" sz="1800" dirty="0">
              <a:latin typeface="微软雅黑 Light" panose="020B0502040204020203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 Light" panose="020B0502040204020203" pitchFamily="34" charset="-122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 Light" panose="020B0502040204020203" pitchFamily="34" charset="-122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 Light" panose="020B0502040204020203" pitchFamily="34" charset="-122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 Light" panose="020B0502040204020203" pitchFamily="34" charset="-122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 Light" panose="020B0502040204020203" pitchFamily="34" charset="-122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1.png"/><Relationship Id="rId8" Type="http://schemas.openxmlformats.org/officeDocument/2006/relationships/image" Target="../media/image10.png"/><Relationship Id="rId7" Type="http://schemas.openxmlformats.org/officeDocument/2006/relationships/image" Target="../media/image9.png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tags" Target="../tags/tag7.xml"/><Relationship Id="rId3" Type="http://schemas.openxmlformats.org/officeDocument/2006/relationships/image" Target="../media/image6.png"/><Relationship Id="rId2" Type="http://schemas.openxmlformats.org/officeDocument/2006/relationships/tags" Target="../tags/tag6.xml"/><Relationship Id="rId12" Type="http://schemas.openxmlformats.org/officeDocument/2006/relationships/notesSlide" Target="../notesSlides/notesSlide1.xml"/><Relationship Id="rId11" Type="http://schemas.openxmlformats.org/officeDocument/2006/relationships/slideLayout" Target="../slideLayouts/slideLayout4.xml"/><Relationship Id="rId10" Type="http://schemas.openxmlformats.org/officeDocument/2006/relationships/image" Target="../media/image12.png"/><Relationship Id="rId1" Type="http://schemas.openxmlformats.org/officeDocument/2006/relationships/tags" Target="../tags/tag5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2.xml"/><Relationship Id="rId8" Type="http://schemas.openxmlformats.org/officeDocument/2006/relationships/image" Target="../media/image9.png"/><Relationship Id="rId7" Type="http://schemas.openxmlformats.org/officeDocument/2006/relationships/tags" Target="../tags/tag11.xml"/><Relationship Id="rId6" Type="http://schemas.openxmlformats.org/officeDocument/2006/relationships/image" Target="../media/image8.png"/><Relationship Id="rId5" Type="http://schemas.openxmlformats.org/officeDocument/2006/relationships/tags" Target="../tags/tag10.xml"/><Relationship Id="rId4" Type="http://schemas.openxmlformats.org/officeDocument/2006/relationships/image" Target="../media/image7.png"/><Relationship Id="rId3" Type="http://schemas.openxmlformats.org/officeDocument/2006/relationships/tags" Target="../tags/tag9.xml"/><Relationship Id="rId2" Type="http://schemas.openxmlformats.org/officeDocument/2006/relationships/image" Target="../media/image6.png"/><Relationship Id="rId17" Type="http://schemas.openxmlformats.org/officeDocument/2006/relationships/notesSlide" Target="../notesSlides/notesSlide2.xml"/><Relationship Id="rId16" Type="http://schemas.openxmlformats.org/officeDocument/2006/relationships/slideLayout" Target="../slideLayouts/slideLayout4.xml"/><Relationship Id="rId15" Type="http://schemas.openxmlformats.org/officeDocument/2006/relationships/tags" Target="../tags/tag15.xml"/><Relationship Id="rId14" Type="http://schemas.openxmlformats.org/officeDocument/2006/relationships/image" Target="../media/image12.png"/><Relationship Id="rId13" Type="http://schemas.openxmlformats.org/officeDocument/2006/relationships/tags" Target="../tags/tag14.xml"/><Relationship Id="rId12" Type="http://schemas.openxmlformats.org/officeDocument/2006/relationships/image" Target="../media/image11.png"/><Relationship Id="rId11" Type="http://schemas.openxmlformats.org/officeDocument/2006/relationships/tags" Target="../tags/tag13.xml"/><Relationship Id="rId10" Type="http://schemas.openxmlformats.org/officeDocument/2006/relationships/image" Target="../media/image10.png"/><Relationship Id="rId1" Type="http://schemas.openxmlformats.org/officeDocument/2006/relationships/tags" Target="../tags/tag8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tags" Target="../tags/tag23.xml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1" Type="http://schemas.openxmlformats.org/officeDocument/2006/relationships/notesSlide" Target="../notesSlides/notesSlide3.xml"/><Relationship Id="rId30" Type="http://schemas.openxmlformats.org/officeDocument/2006/relationships/slideLayout" Target="../slideLayouts/slideLayout4.xml"/><Relationship Id="rId3" Type="http://schemas.openxmlformats.org/officeDocument/2006/relationships/tags" Target="../tags/tag18.xml"/><Relationship Id="rId29" Type="http://schemas.openxmlformats.org/officeDocument/2006/relationships/tags" Target="../tags/tag36.xml"/><Relationship Id="rId28" Type="http://schemas.openxmlformats.org/officeDocument/2006/relationships/tags" Target="../tags/tag35.xml"/><Relationship Id="rId27" Type="http://schemas.openxmlformats.org/officeDocument/2006/relationships/tags" Target="../tags/tag34.xml"/><Relationship Id="rId26" Type="http://schemas.openxmlformats.org/officeDocument/2006/relationships/image" Target="../media/image13.png"/><Relationship Id="rId25" Type="http://schemas.openxmlformats.org/officeDocument/2006/relationships/tags" Target="../tags/tag33.xml"/><Relationship Id="rId24" Type="http://schemas.openxmlformats.org/officeDocument/2006/relationships/tags" Target="../tags/tag32.xml"/><Relationship Id="rId23" Type="http://schemas.openxmlformats.org/officeDocument/2006/relationships/image" Target="../media/image12.png"/><Relationship Id="rId22" Type="http://schemas.openxmlformats.org/officeDocument/2006/relationships/tags" Target="../tags/tag31.xml"/><Relationship Id="rId21" Type="http://schemas.openxmlformats.org/officeDocument/2006/relationships/image" Target="../media/image11.png"/><Relationship Id="rId20" Type="http://schemas.openxmlformats.org/officeDocument/2006/relationships/tags" Target="../tags/tag30.xml"/><Relationship Id="rId2" Type="http://schemas.openxmlformats.org/officeDocument/2006/relationships/tags" Target="../tags/tag17.xml"/><Relationship Id="rId19" Type="http://schemas.openxmlformats.org/officeDocument/2006/relationships/image" Target="../media/image10.png"/><Relationship Id="rId18" Type="http://schemas.openxmlformats.org/officeDocument/2006/relationships/tags" Target="../tags/tag29.xml"/><Relationship Id="rId17" Type="http://schemas.openxmlformats.org/officeDocument/2006/relationships/image" Target="../media/image9.png"/><Relationship Id="rId16" Type="http://schemas.openxmlformats.org/officeDocument/2006/relationships/tags" Target="../tags/tag28.xml"/><Relationship Id="rId15" Type="http://schemas.openxmlformats.org/officeDocument/2006/relationships/image" Target="../media/image8.png"/><Relationship Id="rId14" Type="http://schemas.openxmlformats.org/officeDocument/2006/relationships/tags" Target="../tags/tag27.xml"/><Relationship Id="rId13" Type="http://schemas.openxmlformats.org/officeDocument/2006/relationships/image" Target="../media/image7.png"/><Relationship Id="rId12" Type="http://schemas.openxmlformats.org/officeDocument/2006/relationships/tags" Target="../tags/tag26.xml"/><Relationship Id="rId11" Type="http://schemas.openxmlformats.org/officeDocument/2006/relationships/image" Target="../media/image6.png"/><Relationship Id="rId10" Type="http://schemas.openxmlformats.org/officeDocument/2006/relationships/tags" Target="../tags/tag25.xml"/><Relationship Id="rId1" Type="http://schemas.openxmlformats.org/officeDocument/2006/relationships/tags" Target="../tags/tag16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45.xml"/><Relationship Id="rId8" Type="http://schemas.openxmlformats.org/officeDocument/2006/relationships/tags" Target="../tags/tag44.xml"/><Relationship Id="rId7" Type="http://schemas.openxmlformats.org/officeDocument/2006/relationships/tags" Target="../tags/tag43.x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6" Type="http://schemas.openxmlformats.org/officeDocument/2006/relationships/notesSlide" Target="../notesSlides/notesSlide4.xml"/><Relationship Id="rId25" Type="http://schemas.openxmlformats.org/officeDocument/2006/relationships/slideLayout" Target="../slideLayouts/slideLayout4.xml"/><Relationship Id="rId24" Type="http://schemas.openxmlformats.org/officeDocument/2006/relationships/image" Target="../media/image12.png"/><Relationship Id="rId23" Type="http://schemas.openxmlformats.org/officeDocument/2006/relationships/tags" Target="../tags/tag53.xml"/><Relationship Id="rId22" Type="http://schemas.openxmlformats.org/officeDocument/2006/relationships/image" Target="../media/image11.png"/><Relationship Id="rId21" Type="http://schemas.openxmlformats.org/officeDocument/2006/relationships/tags" Target="../tags/tag52.xml"/><Relationship Id="rId20" Type="http://schemas.openxmlformats.org/officeDocument/2006/relationships/image" Target="../media/image10.png"/><Relationship Id="rId2" Type="http://schemas.openxmlformats.org/officeDocument/2006/relationships/tags" Target="../tags/tag38.xml"/><Relationship Id="rId19" Type="http://schemas.openxmlformats.org/officeDocument/2006/relationships/tags" Target="../tags/tag51.xml"/><Relationship Id="rId18" Type="http://schemas.openxmlformats.org/officeDocument/2006/relationships/image" Target="../media/image9.png"/><Relationship Id="rId17" Type="http://schemas.openxmlformats.org/officeDocument/2006/relationships/tags" Target="../tags/tag50.xml"/><Relationship Id="rId16" Type="http://schemas.openxmlformats.org/officeDocument/2006/relationships/image" Target="../media/image8.png"/><Relationship Id="rId15" Type="http://schemas.openxmlformats.org/officeDocument/2006/relationships/tags" Target="../tags/tag49.xml"/><Relationship Id="rId14" Type="http://schemas.openxmlformats.org/officeDocument/2006/relationships/image" Target="../media/image7.png"/><Relationship Id="rId13" Type="http://schemas.openxmlformats.org/officeDocument/2006/relationships/tags" Target="../tags/tag48.xml"/><Relationship Id="rId12" Type="http://schemas.openxmlformats.org/officeDocument/2006/relationships/image" Target="../media/image6.png"/><Relationship Id="rId11" Type="http://schemas.openxmlformats.org/officeDocument/2006/relationships/tags" Target="../tags/tag47.xml"/><Relationship Id="rId10" Type="http://schemas.openxmlformats.org/officeDocument/2006/relationships/tags" Target="../tags/tag46.xml"/><Relationship Id="rId1" Type="http://schemas.openxmlformats.org/officeDocument/2006/relationships/tags" Target="../tags/tag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4.xml"/><Relationship Id="rId2" Type="http://schemas.openxmlformats.org/officeDocument/2006/relationships/tags" Target="../tags/tag55.xml"/><Relationship Id="rId1" Type="http://schemas.openxmlformats.org/officeDocument/2006/relationships/tags" Target="../tags/tag54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4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tags" Target="../tags/tag5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63.xml"/><Relationship Id="rId8" Type="http://schemas.openxmlformats.org/officeDocument/2006/relationships/image" Target="../media/image9.png"/><Relationship Id="rId7" Type="http://schemas.openxmlformats.org/officeDocument/2006/relationships/tags" Target="../tags/tag62.xml"/><Relationship Id="rId6" Type="http://schemas.openxmlformats.org/officeDocument/2006/relationships/image" Target="../media/image8.png"/><Relationship Id="rId5" Type="http://schemas.openxmlformats.org/officeDocument/2006/relationships/tags" Target="../tags/tag61.xml"/><Relationship Id="rId4" Type="http://schemas.openxmlformats.org/officeDocument/2006/relationships/image" Target="../media/image7.png"/><Relationship Id="rId3" Type="http://schemas.openxmlformats.org/officeDocument/2006/relationships/tags" Target="../tags/tag60.xml"/><Relationship Id="rId20" Type="http://schemas.openxmlformats.org/officeDocument/2006/relationships/notesSlide" Target="../notesSlides/notesSlide8.xml"/><Relationship Id="rId2" Type="http://schemas.openxmlformats.org/officeDocument/2006/relationships/image" Target="../media/image6.png"/><Relationship Id="rId19" Type="http://schemas.openxmlformats.org/officeDocument/2006/relationships/slideLayout" Target="../slideLayouts/slideLayout4.xml"/><Relationship Id="rId18" Type="http://schemas.openxmlformats.org/officeDocument/2006/relationships/tags" Target="../tags/tag68.xml"/><Relationship Id="rId17" Type="http://schemas.openxmlformats.org/officeDocument/2006/relationships/tags" Target="../tags/tag67.xml"/><Relationship Id="rId16" Type="http://schemas.openxmlformats.org/officeDocument/2006/relationships/tags" Target="../tags/tag66.xml"/><Relationship Id="rId15" Type="http://schemas.openxmlformats.org/officeDocument/2006/relationships/image" Target="../media/image13.png"/><Relationship Id="rId14" Type="http://schemas.openxmlformats.org/officeDocument/2006/relationships/image" Target="../media/image12.png"/><Relationship Id="rId13" Type="http://schemas.openxmlformats.org/officeDocument/2006/relationships/tags" Target="../tags/tag65.xml"/><Relationship Id="rId12" Type="http://schemas.openxmlformats.org/officeDocument/2006/relationships/image" Target="../media/image11.png"/><Relationship Id="rId11" Type="http://schemas.openxmlformats.org/officeDocument/2006/relationships/tags" Target="../tags/tag64.xml"/><Relationship Id="rId10" Type="http://schemas.openxmlformats.org/officeDocument/2006/relationships/image" Target="../media/image10.png"/><Relationship Id="rId1" Type="http://schemas.openxmlformats.org/officeDocument/2006/relationships/tags" Target="../tags/tag59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73.xml"/><Relationship Id="rId8" Type="http://schemas.openxmlformats.org/officeDocument/2006/relationships/image" Target="../media/image9.png"/><Relationship Id="rId7" Type="http://schemas.openxmlformats.org/officeDocument/2006/relationships/tags" Target="../tags/tag72.xml"/><Relationship Id="rId6" Type="http://schemas.openxmlformats.org/officeDocument/2006/relationships/image" Target="../media/image8.png"/><Relationship Id="rId5" Type="http://schemas.openxmlformats.org/officeDocument/2006/relationships/tags" Target="../tags/tag71.xml"/><Relationship Id="rId4" Type="http://schemas.openxmlformats.org/officeDocument/2006/relationships/image" Target="../media/image7.png"/><Relationship Id="rId3" Type="http://schemas.openxmlformats.org/officeDocument/2006/relationships/tags" Target="../tags/tag70.xml"/><Relationship Id="rId23" Type="http://schemas.openxmlformats.org/officeDocument/2006/relationships/notesSlide" Target="../notesSlides/notesSlide9.xml"/><Relationship Id="rId22" Type="http://schemas.openxmlformats.org/officeDocument/2006/relationships/slideLayout" Target="../slideLayouts/slideLayout4.xml"/><Relationship Id="rId21" Type="http://schemas.openxmlformats.org/officeDocument/2006/relationships/tags" Target="../tags/tag81.xml"/><Relationship Id="rId20" Type="http://schemas.openxmlformats.org/officeDocument/2006/relationships/tags" Target="../tags/tag80.xml"/><Relationship Id="rId2" Type="http://schemas.openxmlformats.org/officeDocument/2006/relationships/image" Target="../media/image6.png"/><Relationship Id="rId19" Type="http://schemas.openxmlformats.org/officeDocument/2006/relationships/tags" Target="../tags/tag79.xml"/><Relationship Id="rId18" Type="http://schemas.openxmlformats.org/officeDocument/2006/relationships/image" Target="../media/image13.png"/><Relationship Id="rId17" Type="http://schemas.openxmlformats.org/officeDocument/2006/relationships/tags" Target="../tags/tag78.xml"/><Relationship Id="rId16" Type="http://schemas.openxmlformats.org/officeDocument/2006/relationships/tags" Target="../tags/tag77.xml"/><Relationship Id="rId15" Type="http://schemas.openxmlformats.org/officeDocument/2006/relationships/tags" Target="../tags/tag76.xml"/><Relationship Id="rId14" Type="http://schemas.openxmlformats.org/officeDocument/2006/relationships/image" Target="../media/image12.png"/><Relationship Id="rId13" Type="http://schemas.openxmlformats.org/officeDocument/2006/relationships/tags" Target="../tags/tag75.xml"/><Relationship Id="rId12" Type="http://schemas.openxmlformats.org/officeDocument/2006/relationships/image" Target="../media/image11.png"/><Relationship Id="rId11" Type="http://schemas.openxmlformats.org/officeDocument/2006/relationships/tags" Target="../tags/tag74.xml"/><Relationship Id="rId10" Type="http://schemas.openxmlformats.org/officeDocument/2006/relationships/image" Target="../media/image10.png"/><Relationship Id="rId1" Type="http://schemas.openxmlformats.org/officeDocument/2006/relationships/tags" Target="../tags/tag6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686251" y="19152"/>
            <a:ext cx="8301337" cy="43282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哲学家就餐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 </a:t>
            </a:r>
            <a:r>
              <a:rPr lang="zh-CN" altLang="en-US" sz="24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原</a:t>
            </a:r>
            <a:r>
              <a:rPr lang="zh-CN" sz="24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问题</a:t>
            </a:r>
            <a:endParaRPr lang="zh-CN" sz="2400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>
          <a:xfrm>
            <a:off x="8765175" y="6319522"/>
            <a:ext cx="2743200" cy="149924"/>
          </a:xfrm>
        </p:spPr>
        <p:txBody>
          <a:bodyPr/>
          <a:lstStyle/>
          <a:p>
            <a:fld id="{E16B16C1-6D5E-46C9-B419-8AFAA0B89E2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255270" y="652145"/>
            <a:ext cx="11760200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algn="just" fontAlgn="auto">
              <a:lnSpc>
                <a:spcPct val="150000"/>
              </a:lnSpc>
              <a:spcBef>
                <a:spcPts val="0"/>
              </a:spcBef>
              <a:buFont typeface="+mj-lt"/>
              <a:buNone/>
            </a:pPr>
            <a:r>
              <a:rPr sz="2000" spc="1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一张圆桌上坐着5名哲学家，每两个哲学家之间的桌上摆一根筷子，桌子的中间是一</a:t>
            </a:r>
            <a:r>
              <a:rPr lang="zh-CN" sz="2000" spc="1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锅饭菜</a:t>
            </a:r>
            <a:r>
              <a:rPr sz="2000" spc="1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。哲</a:t>
            </a:r>
            <a:r>
              <a:rPr sz="20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学</a:t>
            </a:r>
            <a:r>
              <a:rPr sz="2000" spc="1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家们倾注毕生的精力用于思考和进餐，哲学家在思考时，并不影响他人。只有当哲学家饥饿时</a:t>
            </a:r>
            <a:r>
              <a:rPr sz="2000" spc="6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sz="2000" spc="9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才试图拿起左、右两根筷子</a:t>
            </a:r>
            <a:r>
              <a:rPr lang="zh-CN" sz="2000" spc="9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（</a:t>
            </a:r>
            <a:r>
              <a:rPr sz="2000" spc="9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一根一根地拿起</a:t>
            </a:r>
            <a:r>
              <a:rPr lang="zh-CN" sz="2000" spc="9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）</a:t>
            </a:r>
            <a:r>
              <a:rPr sz="2000" spc="9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。如果筷子已在他人手上，则需等待。</a:t>
            </a:r>
            <a:r>
              <a:rPr sz="2000" spc="7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饥</a:t>
            </a:r>
            <a:r>
              <a:rPr sz="20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饿的哲</a:t>
            </a:r>
            <a:r>
              <a:rPr lang="zh-CN" sz="20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学家只有同时拿起两根筷子才可以开始进餐，当进餐完毕后，放下筷子继续思考。</a:t>
            </a:r>
            <a:endParaRPr lang="zh-CN" sz="2000" dirty="0">
              <a:solidFill>
                <a:srgbClr val="000000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371465" y="2996565"/>
            <a:ext cx="6820535" cy="3322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 algn="just" rtl="0" eaLnBrk="0" fontAlgn="auto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sz="2000" spc="9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关系分析。系统中有5个哲学家进程，5</a:t>
            </a:r>
            <a:r>
              <a:rPr sz="2000" spc="5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位</a:t>
            </a:r>
            <a:r>
              <a:rPr sz="20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哲学</a:t>
            </a:r>
            <a:r>
              <a:rPr sz="200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家与左右邻居对其中间筷子的访问是互斥</a:t>
            </a:r>
            <a:r>
              <a:rPr sz="2000" spc="4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关</a:t>
            </a:r>
            <a:r>
              <a:rPr sz="20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系。</a:t>
            </a:r>
            <a:endParaRPr sz="2000" dirty="0">
              <a:solidFill>
                <a:srgbClr val="000000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342900" indent="-342900" algn="just" rtl="0" eaLnBrk="0" fontAlgn="auto">
              <a:lnSpc>
                <a:spcPct val="150000"/>
              </a:lnSpc>
              <a:spcBef>
                <a:spcPts val="0"/>
              </a:spcBef>
              <a:buAutoNum type="arabicPeriod"/>
            </a:pPr>
            <a:endParaRPr sz="2000" dirty="0">
              <a:solidFill>
                <a:srgbClr val="000000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342900" indent="-342900" algn="just" rtl="0" eaLnBrk="0" fontAlgn="auto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sz="2000" spc="9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整理思路。这个问题中只有互斥关系，但与</a:t>
            </a:r>
            <a:r>
              <a:rPr sz="200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之</a:t>
            </a:r>
            <a:r>
              <a:rPr sz="20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前</a:t>
            </a:r>
            <a:r>
              <a:rPr sz="2000" spc="1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遇到的问题不同的</a:t>
            </a:r>
            <a:r>
              <a:rPr lang="zh-CN" sz="2000" spc="1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是</a:t>
            </a:r>
            <a:r>
              <a:rPr sz="2000" spc="1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，每个哲学家进程需要同</a:t>
            </a:r>
            <a:r>
              <a:rPr sz="2000" spc="6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时</a:t>
            </a:r>
            <a:r>
              <a:rPr sz="2000" spc="1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持有两个临界资源才能开始吃饭。如何</a:t>
            </a:r>
            <a:r>
              <a:rPr sz="2000" spc="100" dirty="0">
                <a:solidFill>
                  <a:srgbClr val="FF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避免</a:t>
            </a:r>
            <a:r>
              <a:rPr sz="2000" spc="1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临</a:t>
            </a:r>
            <a:r>
              <a:rPr sz="2000" spc="6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界</a:t>
            </a:r>
            <a:r>
              <a:rPr sz="2000" spc="1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资源分配不当造成的</a:t>
            </a:r>
            <a:r>
              <a:rPr sz="2000" spc="100" dirty="0">
                <a:solidFill>
                  <a:srgbClr val="FF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死锁现象</a:t>
            </a:r>
            <a:r>
              <a:rPr sz="2000" spc="1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，是哲学家问题</a:t>
            </a:r>
            <a:r>
              <a:rPr sz="2000" spc="6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的精髓</a:t>
            </a:r>
            <a:r>
              <a:rPr sz="2000" spc="4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endParaRPr lang="zh-CN" altLang="en-US" sz="2000" spc="40" dirty="0">
              <a:solidFill>
                <a:srgbClr val="000000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9" name="picture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rot="21600000">
            <a:off x="2240280" y="3009265"/>
            <a:ext cx="622300" cy="583565"/>
          </a:xfrm>
          <a:prstGeom prst="rect">
            <a:avLst/>
          </a:prstGeom>
        </p:spPr>
      </p:pic>
      <p:pic>
        <p:nvPicPr>
          <p:cNvPr id="10" name="picture 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 rot="21600000">
            <a:off x="735330" y="3683635"/>
            <a:ext cx="3632200" cy="2635885"/>
          </a:xfrm>
          <a:prstGeom prst="rect">
            <a:avLst/>
          </a:prstGeom>
        </p:spPr>
      </p:pic>
      <p:pic>
        <p:nvPicPr>
          <p:cNvPr id="11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600000">
            <a:off x="1010285" y="4844415"/>
            <a:ext cx="944245" cy="991235"/>
          </a:xfrm>
          <a:prstGeom prst="rect">
            <a:avLst/>
          </a:prstGeom>
        </p:spPr>
      </p:pic>
      <p:pic>
        <p:nvPicPr>
          <p:cNvPr id="12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600000">
            <a:off x="2181225" y="5442585"/>
            <a:ext cx="1047750" cy="1062990"/>
          </a:xfrm>
          <a:prstGeom prst="rect">
            <a:avLst/>
          </a:prstGeom>
        </p:spPr>
      </p:pic>
      <p:pic>
        <p:nvPicPr>
          <p:cNvPr id="14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600000">
            <a:off x="3087370" y="4718050"/>
            <a:ext cx="934085" cy="889635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1600000">
            <a:off x="2862580" y="3763645"/>
            <a:ext cx="592455" cy="596265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21600000">
            <a:off x="1630680" y="3857625"/>
            <a:ext cx="502285" cy="5022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686251" y="19152"/>
            <a:ext cx="8301337" cy="43282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哲学家就餐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 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原</a:t>
            </a: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问题</a:t>
            </a:r>
            <a:endParaRPr lang="zh-CN" sz="2400" dirty="0"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>
          <a:xfrm>
            <a:off x="8765175" y="6319522"/>
            <a:ext cx="2743200" cy="149924"/>
          </a:xfrm>
        </p:spPr>
        <p:txBody>
          <a:bodyPr/>
          <a:lstStyle/>
          <a:p>
            <a:fld id="{E16B16C1-6D5E-46C9-B419-8AFAA0B89E2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30505" y="603885"/>
            <a:ext cx="11587480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just" rtl="0" eaLnBrk="0" fontAlgn="auto">
              <a:lnSpc>
                <a:spcPct val="150000"/>
              </a:lnSpc>
              <a:spcBef>
                <a:spcPts val="0"/>
              </a:spcBef>
              <a:buNone/>
            </a:pPr>
            <a:r>
              <a:rPr sz="2000" spc="9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信号量设置</a:t>
            </a:r>
            <a:r>
              <a:rPr lang="zh-CN" sz="2000" spc="9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r>
              <a:rPr sz="2000" spc="9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定义互斥信号量</a:t>
            </a:r>
            <a:r>
              <a:rPr sz="2000" spc="3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数</a:t>
            </a:r>
            <a:r>
              <a:rPr sz="20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组chopstick</a:t>
            </a:r>
            <a:r>
              <a:rPr sz="2000" spc="8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[5]={1,1,1,1,1}用于实现对5个筷</a:t>
            </a:r>
            <a:r>
              <a:rPr sz="2000" spc="6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子</a:t>
            </a:r>
            <a:r>
              <a:rPr sz="20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的互</a:t>
            </a:r>
            <a:r>
              <a:rPr sz="2000" spc="1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斥访问。并对哲学家按0~4编号，哲学家</a:t>
            </a:r>
            <a:r>
              <a:rPr sz="20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</a:t>
            </a:r>
            <a:r>
              <a:rPr sz="2000" spc="1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左</a:t>
            </a:r>
            <a:r>
              <a:rPr sz="2000" spc="6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边</a:t>
            </a:r>
            <a:r>
              <a:rPr sz="2000" spc="5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的筷子编号为</a:t>
            </a:r>
            <a:r>
              <a:rPr sz="20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</a:t>
            </a:r>
            <a:r>
              <a:rPr sz="2000" spc="5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，右边的筷子编号为(</a:t>
            </a:r>
            <a:r>
              <a:rPr sz="20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</a:t>
            </a:r>
            <a:r>
              <a:rPr sz="2000" spc="5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+1)%5</a:t>
            </a:r>
            <a:r>
              <a:rPr sz="2000" spc="2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endParaRPr sz="2000" spc="20" dirty="0">
              <a:solidFill>
                <a:srgbClr val="000000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0" algn="just" rtl="0" eaLnBrk="0" fontAlgn="auto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20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吃饭策略：每个哲学家吃饭前依次拿起左右两只筷子。</a:t>
            </a:r>
            <a:endParaRPr lang="zh-CN" altLang="en-US" sz="200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0" algn="just" rtl="0" eaLnBrk="0" fontAlgn="auto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2000" b="1" spc="90" dirty="0">
                <a:solidFill>
                  <a:srgbClr val="FF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死锁：所有哲学家都等待右边的人</a:t>
            </a:r>
            <a:r>
              <a:rPr lang="zh-CN" altLang="en-US" sz="2000" b="1" spc="90" dirty="0">
                <a:solidFill>
                  <a:srgbClr val="FF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放下筷子。</a:t>
            </a:r>
            <a:endParaRPr lang="zh-CN" altLang="en-US" sz="2000" b="1" spc="90" dirty="0">
              <a:solidFill>
                <a:srgbClr val="FF0000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336165" y="6030595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3681095" y="5085715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3291205" y="3482975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</a:t>
            </a:r>
            <a:endParaRPr lang="en-US" altLang="zh-CN"/>
          </a:p>
        </p:txBody>
      </p:sp>
      <p:sp>
        <p:nvSpPr>
          <p:cNvPr id="13" name="文本框 12"/>
          <p:cNvSpPr txBox="1"/>
          <p:nvPr/>
        </p:nvSpPr>
        <p:spPr>
          <a:xfrm>
            <a:off x="1381760" y="3482975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15" name="文本框 14"/>
          <p:cNvSpPr txBox="1"/>
          <p:nvPr/>
        </p:nvSpPr>
        <p:spPr>
          <a:xfrm>
            <a:off x="922655" y="5130165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4</a:t>
            </a:r>
            <a:endParaRPr lang="en-US" altLang="zh-CN"/>
          </a:p>
        </p:txBody>
      </p:sp>
      <p:sp>
        <p:nvSpPr>
          <p:cNvPr id="18" name="文本框 17"/>
          <p:cNvSpPr txBox="1"/>
          <p:nvPr/>
        </p:nvSpPr>
        <p:spPr>
          <a:xfrm>
            <a:off x="3790950" y="6157595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</a:t>
            </a:r>
            <a:endParaRPr lang="en-US" altLang="zh-CN"/>
          </a:p>
        </p:txBody>
      </p:sp>
      <p:sp>
        <p:nvSpPr>
          <p:cNvPr id="19" name="文本框 18"/>
          <p:cNvSpPr txBox="1"/>
          <p:nvPr/>
        </p:nvSpPr>
        <p:spPr>
          <a:xfrm>
            <a:off x="4427855" y="4027805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20" name="文本框 19"/>
          <p:cNvSpPr txBox="1"/>
          <p:nvPr/>
        </p:nvSpPr>
        <p:spPr>
          <a:xfrm>
            <a:off x="2336165" y="2534920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245110" y="4027805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786130" y="6157595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4</a:t>
            </a:r>
            <a:endParaRPr lang="en-US" altLang="zh-CN"/>
          </a:p>
        </p:txBody>
      </p:sp>
      <p:sp>
        <p:nvSpPr>
          <p:cNvPr id="23" name="矩形 22"/>
          <p:cNvSpPr/>
          <p:nvPr/>
        </p:nvSpPr>
        <p:spPr>
          <a:xfrm>
            <a:off x="6334125" y="1995170"/>
            <a:ext cx="5796915" cy="471424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p>
            <a:pPr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semaphor chopsticks[5];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for(int i=0;i&lt;5;i++)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 chopsticks[i] = </a:t>
            </a: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1</a:t>
            </a: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;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//初始值为1，表示空闲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while(TRUE){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//哲学家i的程序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思考；</a:t>
            </a:r>
            <a:endParaRPr lang="zh-CN" altLang="en-US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P(chopstick[i]);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//拿左边筷子</a:t>
            </a:r>
            <a:endParaRPr lang="en-US" altLang="zh-CN" dirty="0">
              <a:solidFill>
                <a:srgbClr val="C00000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P(chopstick[(i+1)%5]);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//拿右边筷子</a:t>
            </a:r>
            <a:endParaRPr spc="80" dirty="0">
              <a:solidFill>
                <a:srgbClr val="000000">
                  <a:alpha val="100000"/>
                </a:srgbClr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取餐；</a:t>
            </a:r>
            <a:endParaRPr lang="zh-CN" altLang="en-US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V(chopstick[i]);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//放左边筷子</a:t>
            </a:r>
            <a:endParaRPr lang="en-US" altLang="zh-CN" dirty="0">
              <a:solidFill>
                <a:srgbClr val="C00000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V(chopstick[(i+1)%5]);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//放右边筷子</a:t>
            </a:r>
            <a:endParaRPr spc="80" dirty="0">
              <a:solidFill>
                <a:srgbClr val="000000">
                  <a:alpha val="100000"/>
                </a:srgbClr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+mn-ea"/>
            </a:endParaRPr>
          </a:p>
          <a:p>
            <a:pPr marL="0" lvl="0"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}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</p:txBody>
      </p:sp>
      <p:pic>
        <p:nvPicPr>
          <p:cNvPr id="24" name="picture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 rot="21600000">
            <a:off x="2254885" y="2954020"/>
            <a:ext cx="622300" cy="583565"/>
          </a:xfrm>
          <a:prstGeom prst="rect">
            <a:avLst/>
          </a:prstGeom>
        </p:spPr>
      </p:pic>
      <p:pic>
        <p:nvPicPr>
          <p:cNvPr id="25" name="picture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 rot="21600000">
            <a:off x="749935" y="3628390"/>
            <a:ext cx="3632200" cy="2635885"/>
          </a:xfrm>
          <a:prstGeom prst="rect">
            <a:avLst/>
          </a:prstGeom>
        </p:spPr>
      </p:pic>
      <p:pic>
        <p:nvPicPr>
          <p:cNvPr id="26" name="picture 8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 rot="21600000">
            <a:off x="1024890" y="4789170"/>
            <a:ext cx="944245" cy="991235"/>
          </a:xfrm>
          <a:prstGeom prst="rect">
            <a:avLst/>
          </a:prstGeom>
        </p:spPr>
      </p:pic>
      <p:pic>
        <p:nvPicPr>
          <p:cNvPr id="27" name="picture 10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 rot="21600000">
            <a:off x="2195830" y="5387340"/>
            <a:ext cx="1047750" cy="1062990"/>
          </a:xfrm>
          <a:prstGeom prst="rect">
            <a:avLst/>
          </a:prstGeom>
        </p:spPr>
      </p:pic>
      <p:pic>
        <p:nvPicPr>
          <p:cNvPr id="28" name="picture 11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 rot="21600000">
            <a:off x="3101975" y="4662805"/>
            <a:ext cx="934085" cy="889635"/>
          </a:xfrm>
          <a:prstGeom prst="rect">
            <a:avLst/>
          </a:prstGeom>
        </p:spPr>
      </p:pic>
      <p:pic>
        <p:nvPicPr>
          <p:cNvPr id="29" name="picture 16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 rot="21600000">
            <a:off x="2877185" y="3708400"/>
            <a:ext cx="592455" cy="596265"/>
          </a:xfrm>
          <a:prstGeom prst="rect">
            <a:avLst/>
          </a:prstGeom>
        </p:spPr>
      </p:pic>
      <p:pic>
        <p:nvPicPr>
          <p:cNvPr id="30" name="picture 17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 rot="21600000">
            <a:off x="1645285" y="3802380"/>
            <a:ext cx="502285" cy="502285"/>
          </a:xfrm>
          <a:prstGeom prst="rect">
            <a:avLst/>
          </a:prstGeom>
        </p:spPr>
      </p:pic>
      <p:sp>
        <p:nvSpPr>
          <p:cNvPr id="32" name="乘号 31"/>
          <p:cNvSpPr/>
          <p:nvPr>
            <p:custDataLst>
              <p:tags r:id="rId15"/>
            </p:custDataLst>
          </p:nvPr>
        </p:nvSpPr>
        <p:spPr>
          <a:xfrm>
            <a:off x="4797425" y="3855085"/>
            <a:ext cx="1446530" cy="2416810"/>
          </a:xfrm>
          <a:prstGeom prst="mathMultiply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indent="0" algn="l" fontAlgn="auto" latinLnBrk="1">
              <a:lnSpc>
                <a:spcPct val="150000"/>
              </a:lnSpc>
              <a:buNone/>
            </a:pPr>
            <a:endParaRPr lang="en-US" altLang="en-US" b="1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cxnSp>
        <p:nvCxnSpPr>
          <p:cNvPr id="33" name="直接箭头连接符 32"/>
          <p:cNvCxnSpPr/>
          <p:nvPr/>
        </p:nvCxnSpPr>
        <p:spPr>
          <a:xfrm flipV="1">
            <a:off x="4007485" y="4728210"/>
            <a:ext cx="129540" cy="9626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 flipH="1" flipV="1">
            <a:off x="3161665" y="3270885"/>
            <a:ext cx="806450" cy="4552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/>
          <p:nvPr/>
        </p:nvCxnSpPr>
        <p:spPr>
          <a:xfrm flipH="1">
            <a:off x="1222375" y="3231515"/>
            <a:ext cx="819785" cy="4946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/>
          <p:nvPr/>
        </p:nvCxnSpPr>
        <p:spPr>
          <a:xfrm>
            <a:off x="845185" y="4676140"/>
            <a:ext cx="260350" cy="10534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/>
          <p:nvPr/>
        </p:nvCxnSpPr>
        <p:spPr>
          <a:xfrm>
            <a:off x="1938020" y="6340475"/>
            <a:ext cx="119761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107292 0.105741 " pathEditMode="relative" ptsTypes="">
                                      <p:cBhvr>
                                        <p:cTn id="67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815104 0.0126852 " pathEditMode="relative" ptsTypes="">
                                      <p:cBhvr>
                                        <p:cTn id="69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446354 -0.146019 " pathEditMode="relative" ptsTypes="">
                                      <p:cBhvr>
                                        <p:cTn id="71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05729 -0.11 " pathEditMode="relative" ptsTypes="">
                                      <p:cBhvr>
                                        <p:cTn id="73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648438 0.0211111 " pathEditMode="relative" ptsTypes="">
                                      <p:cBhvr>
                                        <p:cTn id="75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bldLvl="0" animBg="1"/>
      <p:bldP spid="18" grpId="0"/>
      <p:bldP spid="19" grpId="0"/>
      <p:bldP spid="20" grpId="0"/>
      <p:bldP spid="21" grpId="0"/>
      <p:bldP spid="22" grpId="0"/>
      <p:bldP spid="5" grpId="0"/>
      <p:bldP spid="7" grpId="0"/>
      <p:bldP spid="8" grpId="0"/>
      <p:bldP spid="13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686251" y="19152"/>
            <a:ext cx="8301337" cy="43282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哲学家就餐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 </a:t>
            </a: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原问题</a:t>
            </a:r>
            <a:endParaRPr lang="zh-CN" sz="2400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>
          <a:xfrm>
            <a:off x="8765175" y="6319522"/>
            <a:ext cx="2743200" cy="149924"/>
          </a:xfrm>
        </p:spPr>
        <p:txBody>
          <a:bodyPr/>
          <a:lstStyle/>
          <a:p>
            <a:fld id="{E16B16C1-6D5E-46C9-B419-8AFAA0B89E2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14300" y="603885"/>
            <a:ext cx="6550660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rtl="0" eaLnBrk="0" fontAlgn="auto">
              <a:lnSpc>
                <a:spcPct val="150000"/>
              </a:lnSpc>
              <a:spcBef>
                <a:spcPts val="0"/>
              </a:spcBef>
              <a:buNone/>
            </a:pPr>
            <a:r>
              <a:rPr lang="zh-CN" sz="2000" b="1" spc="90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如何防止死锁的发生呢？</a:t>
            </a:r>
            <a:endParaRPr lang="zh-CN" sz="2000" b="1" spc="90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0" algn="l" rtl="0" eaLnBrk="0" fontAlgn="auto">
              <a:lnSpc>
                <a:spcPct val="150000"/>
              </a:lnSpc>
              <a:spcBef>
                <a:spcPts val="0"/>
              </a:spcBef>
              <a:buNone/>
            </a:pPr>
            <a:r>
              <a:rPr lang="zh-CN" sz="2000" b="1" spc="10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方法一</a:t>
            </a:r>
            <a:r>
              <a:rPr lang="zh-CN" sz="2000" spc="10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r>
              <a:rPr lang="zh-CN" altLang="en-US" sz="2000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最多只允许</a:t>
            </a:r>
            <a:r>
              <a:rPr lang="en-US" altLang="zh-CN" sz="2000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4</a:t>
            </a:r>
            <a:r>
              <a:rPr lang="zh-CN" altLang="en-US" sz="2000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名哲学家同时就餐。</a:t>
            </a:r>
            <a:endParaRPr lang="zh-CN" altLang="en-US" sz="2000" spc="90" dirty="0">
              <a:solidFill>
                <a:schemeClr val="tx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342900" indent="-342900" algn="l" rtl="0" eaLnBrk="0" fontAlgn="auto">
              <a:lnSpc>
                <a:spcPct val="150000"/>
              </a:lnSpc>
              <a:spcBef>
                <a:spcPts val="0"/>
              </a:spcBef>
              <a:buFont typeface="Wingdings" panose="05000000000000000000" charset="0"/>
              <a:buChar char="l"/>
            </a:pPr>
            <a:r>
              <a:rPr lang="zh-CN" sz="2000" spc="10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声明一个同步信号量</a:t>
            </a:r>
            <a:r>
              <a:rPr lang="en-US" altLang="zh-CN" sz="2000" spc="10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bowl</a:t>
            </a:r>
            <a:r>
              <a:rPr lang="zh-CN" altLang="en-US" sz="2000" spc="10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，初值为</a:t>
            </a:r>
            <a:r>
              <a:rPr lang="en-US" altLang="zh-CN" sz="2000" spc="10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4</a:t>
            </a:r>
            <a:r>
              <a:rPr lang="zh-CN" altLang="en-US" sz="2000" spc="10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endParaRPr lang="zh-CN" altLang="en-US" sz="2000" spc="100" dirty="0">
              <a:solidFill>
                <a:schemeClr val="tx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342900" indent="-342900" algn="l" rtl="0" eaLnBrk="0" fontAlgn="auto">
              <a:lnSpc>
                <a:spcPct val="150000"/>
              </a:lnSpc>
              <a:spcBef>
                <a:spcPts val="0"/>
              </a:spcBef>
              <a:buFont typeface="Wingdings" panose="05000000000000000000" charset="0"/>
              <a:buChar char="l"/>
            </a:pPr>
            <a:r>
              <a:rPr lang="zh-CN" altLang="en-US" sz="2000" spc="10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规定每个哲学家必须申请到碗之后才能</a:t>
            </a:r>
            <a:r>
              <a:rPr lang="zh-CN" altLang="en-US" sz="2000" spc="10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拿筷子。</a:t>
            </a:r>
            <a:endParaRPr lang="zh-CN" altLang="en-US" sz="2000" spc="100" dirty="0">
              <a:solidFill>
                <a:schemeClr val="tx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342900" indent="-342900" algn="l" rtl="0" eaLnBrk="0" fontAlgn="auto">
              <a:lnSpc>
                <a:spcPct val="150000"/>
              </a:lnSpc>
              <a:spcBef>
                <a:spcPts val="0"/>
              </a:spcBef>
              <a:buFont typeface="Wingdings" panose="05000000000000000000" charset="0"/>
              <a:buChar char="l"/>
            </a:pPr>
            <a:r>
              <a:rPr lang="zh-CN" altLang="en-US" sz="2000" spc="10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在哲学家吃完饭之后，必须将碗放下，便于其他哲学家</a:t>
            </a:r>
            <a:r>
              <a:rPr lang="zh-CN" altLang="en-US" sz="2000" spc="10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吃饭。</a:t>
            </a:r>
            <a:endParaRPr lang="zh-CN" altLang="en-US" sz="2000" spc="100" dirty="0">
              <a:solidFill>
                <a:schemeClr val="tx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831465" y="6356350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176395" y="5411470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3786505" y="3808730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3"/>
            </p:custDataLst>
          </p:nvPr>
        </p:nvSpPr>
        <p:spPr>
          <a:xfrm>
            <a:off x="1877060" y="3808730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4"/>
            </p:custDataLst>
          </p:nvPr>
        </p:nvSpPr>
        <p:spPr>
          <a:xfrm>
            <a:off x="1417955" y="5455920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4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5"/>
            </p:custDataLst>
          </p:nvPr>
        </p:nvSpPr>
        <p:spPr>
          <a:xfrm>
            <a:off x="4286250" y="6483350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6"/>
            </p:custDataLst>
          </p:nvPr>
        </p:nvSpPr>
        <p:spPr>
          <a:xfrm>
            <a:off x="4923155" y="4353560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7"/>
            </p:custDataLst>
          </p:nvPr>
        </p:nvSpPr>
        <p:spPr>
          <a:xfrm>
            <a:off x="2831465" y="2860675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8"/>
            </p:custDataLst>
          </p:nvPr>
        </p:nvSpPr>
        <p:spPr>
          <a:xfrm>
            <a:off x="740410" y="3794125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1281430" y="6483350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4</a:t>
            </a:r>
            <a:endParaRPr lang="en-US" altLang="zh-CN"/>
          </a:p>
        </p:txBody>
      </p:sp>
      <p:sp>
        <p:nvSpPr>
          <p:cNvPr id="23" name="矩形 22"/>
          <p:cNvSpPr/>
          <p:nvPr/>
        </p:nvSpPr>
        <p:spPr>
          <a:xfrm>
            <a:off x="6755765" y="789305"/>
            <a:ext cx="5344795" cy="5967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p>
            <a:pPr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semaphor bowl = </a:t>
            </a: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4;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//最多4个同时进餐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semaphor chopsticks[5];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for(int i=0;i&lt;5;i++)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 chopsticks[i] = </a:t>
            </a: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1</a:t>
            </a: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;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while(TRUE){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//哲学家i的程序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思考；</a:t>
            </a:r>
            <a:endParaRPr lang="zh-CN" altLang="en-US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P(bowl);	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//拿碗</a:t>
            </a:r>
            <a:endParaRPr lang="en-US" altLang="zh-CN" dirty="0">
              <a:solidFill>
                <a:srgbClr val="C00000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P(chopstick[i]);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//拿左边筷子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P(chopstick[(i+1)%5]);</a:t>
            </a: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//拿右边筷子</a:t>
            </a:r>
            <a:endParaRPr spc="80" dirty="0">
              <a:solidFill>
                <a:srgbClr val="000000">
                  <a:alpha val="100000"/>
                </a:srgbClr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取餐；</a:t>
            </a:r>
            <a:endParaRPr lang="zh-CN" altLang="en-US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V(chopstick[i]);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//放左边筷子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V(chopstick[(i+1)%5]);</a:t>
            </a: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//放右边筷子</a:t>
            </a:r>
            <a:endParaRPr spc="80" dirty="0">
              <a:solidFill>
                <a:srgbClr val="000000">
                  <a:alpha val="100000"/>
                </a:srgbClr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V(bowl);	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//放碗</a:t>
            </a:r>
            <a:endParaRPr lang="en-US" altLang="zh-CN" dirty="0">
              <a:solidFill>
                <a:srgbClr val="C00000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}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</p:txBody>
      </p:sp>
      <p:pic>
        <p:nvPicPr>
          <p:cNvPr id="24" name="picture 4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 rot="21600000">
            <a:off x="2750185" y="3279775"/>
            <a:ext cx="622300" cy="583565"/>
          </a:xfrm>
          <a:prstGeom prst="rect">
            <a:avLst/>
          </a:prstGeom>
        </p:spPr>
      </p:pic>
      <p:pic>
        <p:nvPicPr>
          <p:cNvPr id="25" name="picture 6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 rot="21600000">
            <a:off x="1245235" y="3954145"/>
            <a:ext cx="3632200" cy="2635885"/>
          </a:xfrm>
          <a:prstGeom prst="rect">
            <a:avLst/>
          </a:prstGeom>
        </p:spPr>
      </p:pic>
      <p:pic>
        <p:nvPicPr>
          <p:cNvPr id="26" name="picture 8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/>
          <a:stretch>
            <a:fillRect/>
          </a:stretch>
        </p:blipFill>
        <p:spPr>
          <a:xfrm rot="21600000">
            <a:off x="1520190" y="5114925"/>
            <a:ext cx="944245" cy="991235"/>
          </a:xfrm>
          <a:prstGeom prst="rect">
            <a:avLst/>
          </a:prstGeom>
        </p:spPr>
      </p:pic>
      <p:pic>
        <p:nvPicPr>
          <p:cNvPr id="27" name="picture 10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17"/>
          <a:stretch>
            <a:fillRect/>
          </a:stretch>
        </p:blipFill>
        <p:spPr>
          <a:xfrm rot="21600000">
            <a:off x="2691130" y="5713095"/>
            <a:ext cx="1047750" cy="1062990"/>
          </a:xfrm>
          <a:prstGeom prst="rect">
            <a:avLst/>
          </a:prstGeom>
        </p:spPr>
      </p:pic>
      <p:pic>
        <p:nvPicPr>
          <p:cNvPr id="28" name="picture 11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19"/>
          <a:stretch>
            <a:fillRect/>
          </a:stretch>
        </p:blipFill>
        <p:spPr>
          <a:xfrm rot="21600000">
            <a:off x="3597275" y="4988560"/>
            <a:ext cx="934085" cy="889635"/>
          </a:xfrm>
          <a:prstGeom prst="rect">
            <a:avLst/>
          </a:prstGeom>
        </p:spPr>
      </p:pic>
      <p:pic>
        <p:nvPicPr>
          <p:cNvPr id="29" name="picture 16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21"/>
          <a:stretch>
            <a:fillRect/>
          </a:stretch>
        </p:blipFill>
        <p:spPr>
          <a:xfrm rot="21600000">
            <a:off x="3372485" y="4034155"/>
            <a:ext cx="592455" cy="596265"/>
          </a:xfrm>
          <a:prstGeom prst="rect">
            <a:avLst/>
          </a:prstGeom>
        </p:spPr>
      </p:pic>
      <p:pic>
        <p:nvPicPr>
          <p:cNvPr id="30" name="picture 17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23"/>
          <a:stretch>
            <a:fillRect/>
          </a:stretch>
        </p:blipFill>
        <p:spPr>
          <a:xfrm rot="21600000">
            <a:off x="2140585" y="4128135"/>
            <a:ext cx="502285" cy="502285"/>
          </a:xfrm>
          <a:prstGeom prst="rect">
            <a:avLst/>
          </a:prstGeom>
        </p:spPr>
      </p:pic>
      <p:sp>
        <p:nvSpPr>
          <p:cNvPr id="10" name="矩形 9"/>
          <p:cNvSpPr/>
          <p:nvPr>
            <p:custDataLst>
              <p:tags r:id="rId24"/>
            </p:custDataLst>
          </p:nvPr>
        </p:nvSpPr>
        <p:spPr>
          <a:xfrm>
            <a:off x="5555615" y="3321685"/>
            <a:ext cx="521970" cy="14001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indent="0" algn="l" fontAlgn="auto" latinLnBrk="1">
              <a:lnSpc>
                <a:spcPct val="150000"/>
              </a:lnSpc>
              <a:buNone/>
            </a:pPr>
            <a:endParaRPr lang="en-US" altLang="en-US" b="1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100" name="图片 99"/>
          <p:cNvPicPr/>
          <p:nvPr>
            <p:custDataLst>
              <p:tags r:id="rId25"/>
            </p:custDataLst>
          </p:nvPr>
        </p:nvPicPr>
        <p:blipFill>
          <a:blip r:embed="rId26"/>
          <a:stretch>
            <a:fillRect/>
          </a:stretch>
        </p:blipFill>
        <p:spPr>
          <a:xfrm>
            <a:off x="5564505" y="3235960"/>
            <a:ext cx="534670" cy="5346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" name="图片 5"/>
          <p:cNvPicPr/>
          <p:nvPr>
            <p:custDataLst>
              <p:tags r:id="rId27"/>
            </p:custDataLst>
          </p:nvPr>
        </p:nvPicPr>
        <p:blipFill>
          <a:blip r:embed="rId26"/>
          <a:stretch>
            <a:fillRect/>
          </a:stretch>
        </p:blipFill>
        <p:spPr>
          <a:xfrm>
            <a:off x="5564505" y="3536950"/>
            <a:ext cx="534670" cy="5346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" name="图片 8"/>
          <p:cNvPicPr/>
          <p:nvPr>
            <p:custDataLst>
              <p:tags r:id="rId28"/>
            </p:custDataLst>
          </p:nvPr>
        </p:nvPicPr>
        <p:blipFill>
          <a:blip r:embed="rId26"/>
          <a:stretch>
            <a:fillRect/>
          </a:stretch>
        </p:blipFill>
        <p:spPr>
          <a:xfrm>
            <a:off x="5564505" y="3897630"/>
            <a:ext cx="534670" cy="5346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" name="图片 10"/>
          <p:cNvPicPr/>
          <p:nvPr>
            <p:custDataLst>
              <p:tags r:id="rId29"/>
            </p:custDataLst>
          </p:nvPr>
        </p:nvPicPr>
        <p:blipFill>
          <a:blip r:embed="rId26"/>
          <a:stretch>
            <a:fillRect/>
          </a:stretch>
        </p:blipFill>
        <p:spPr>
          <a:xfrm>
            <a:off x="5564505" y="4239895"/>
            <a:ext cx="534670" cy="53467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矩形 11"/>
          <p:cNvSpPr/>
          <p:nvPr/>
        </p:nvSpPr>
        <p:spPr>
          <a:xfrm>
            <a:off x="41275" y="4239895"/>
            <a:ext cx="1158240" cy="951230"/>
          </a:xfrm>
          <a:prstGeom prst="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indent="0" algn="just" fontAlgn="auto" latinLnBrk="1">
              <a:lnSpc>
                <a:spcPct val="150000"/>
              </a:lnSpc>
              <a:buNone/>
            </a:pPr>
            <a:r>
              <a:rPr lang="en-US" altLang="en-US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3</a:t>
            </a:r>
            <a:r>
              <a:rPr lang="zh-CN" altLang="en-US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号进程因没有碗只能阻塞</a:t>
            </a:r>
            <a:endParaRPr lang="zh-CN" altLang="en-US" sz="14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107292 0.105741 " pathEditMode="relative" ptsTypes="">
                                      <p:cBhvr>
                                        <p:cTn id="3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815104 0.0126852 " pathEditMode="relative" ptsTypes="">
                                      <p:cBhvr>
                                        <p:cTn id="3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446354 -0.146019 " pathEditMode="relative" ptsTypes="">
                                      <p:cBhvr>
                                        <p:cTn id="40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05729 -0.11 " pathEditMode="relative" ptsTypes="">
                                      <p:cBhvr>
                                        <p:cTn id="4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89115 -0.00444444 " pathEditMode="relative" rAng="0" ptsTypes="">
                                      <p:cBhvr>
                                        <p:cTn id="44" dur="2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14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02656 0.0315741 " pathEditMode="relative" rAng="0" ptsTypes="">
                                      <p:cBhvr>
                                        <p:cTn id="4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" y="93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02656 0.316759 " pathEditMode="relative" rAng="0" ptsTypes="">
                                      <p:cBhvr>
                                        <p:cTn id="4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" y="203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74479 0.285556 " pathEditMode="relative" rAng="0" ptsTypes="">
                                      <p:cBhvr>
                                        <p:cTn id="5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3" y="2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533854 -0.111019 " pathEditMode="relative" ptsTypes="">
                                      <p:cBhvr>
                                        <p:cTn id="59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686251" y="19152"/>
            <a:ext cx="8301337" cy="43282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哲学家就餐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--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原</a:t>
            </a: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问题其他解法</a:t>
            </a:r>
            <a:endParaRPr lang="zh-CN" sz="2400" dirty="0"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>
          <a:xfrm>
            <a:off x="8765175" y="6319522"/>
            <a:ext cx="2743200" cy="149924"/>
          </a:xfrm>
        </p:spPr>
        <p:txBody>
          <a:bodyPr/>
          <a:lstStyle/>
          <a:p>
            <a:fld id="{E16B16C1-6D5E-46C9-B419-8AFAA0B89E2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30505" y="603885"/>
            <a:ext cx="6174740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rtl="0" eaLnBrk="0" fontAlgn="auto">
              <a:lnSpc>
                <a:spcPct val="150000"/>
              </a:lnSpc>
              <a:spcBef>
                <a:spcPts val="0"/>
              </a:spcBef>
              <a:buNone/>
            </a:pPr>
            <a:r>
              <a:rPr lang="zh-CN" sz="2000" b="1" spc="90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如何防止死锁的发生呢？</a:t>
            </a:r>
            <a:endParaRPr lang="zh-CN" sz="2000" b="1" spc="90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0" algn="l" rtl="0" eaLnBrk="0" fontAlgn="auto">
              <a:lnSpc>
                <a:spcPct val="150000"/>
              </a:lnSpc>
              <a:spcBef>
                <a:spcPts val="0"/>
              </a:spcBef>
              <a:buNone/>
            </a:pPr>
            <a:r>
              <a:rPr lang="zh-CN" sz="2000" b="1" spc="10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方法二</a:t>
            </a:r>
            <a:r>
              <a:rPr lang="zh-CN" sz="2000" spc="10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r>
              <a:rPr sz="2000" spc="10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要求奇数号哲学家先拿左边的筷子，然后再拿右边</a:t>
            </a:r>
            <a:r>
              <a:rPr sz="2000" spc="7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</a:t>
            </a:r>
            <a:r>
              <a:rPr sz="2000" spc="10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筷子，而偶数号哲学家刚好相反。</a:t>
            </a:r>
            <a:endParaRPr sz="2000" spc="100" dirty="0">
              <a:solidFill>
                <a:schemeClr val="tx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0" algn="l" rtl="0" eaLnBrk="0" fontAlgn="auto">
              <a:lnSpc>
                <a:spcPct val="150000"/>
              </a:lnSpc>
              <a:spcBef>
                <a:spcPts val="0"/>
              </a:spcBef>
              <a:buNone/>
            </a:pPr>
            <a:endParaRPr lang="zh-CN" sz="2000" spc="100" dirty="0">
              <a:solidFill>
                <a:schemeClr val="tx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2792730" y="6336665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137660" y="5391785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3"/>
            </p:custDataLst>
          </p:nvPr>
        </p:nvSpPr>
        <p:spPr>
          <a:xfrm>
            <a:off x="3747770" y="3789045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4"/>
            </p:custDataLst>
          </p:nvPr>
        </p:nvSpPr>
        <p:spPr>
          <a:xfrm>
            <a:off x="1838325" y="3789045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1379220" y="5436235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4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6"/>
            </p:custDataLst>
          </p:nvPr>
        </p:nvSpPr>
        <p:spPr>
          <a:xfrm>
            <a:off x="4247515" y="6463665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7"/>
            </p:custDataLst>
          </p:nvPr>
        </p:nvSpPr>
        <p:spPr>
          <a:xfrm>
            <a:off x="4884420" y="4333875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8"/>
            </p:custDataLst>
          </p:nvPr>
        </p:nvSpPr>
        <p:spPr>
          <a:xfrm>
            <a:off x="2792730" y="2840990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9"/>
            </p:custDataLst>
          </p:nvPr>
        </p:nvSpPr>
        <p:spPr>
          <a:xfrm>
            <a:off x="701675" y="4333875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10"/>
            </p:custDataLst>
          </p:nvPr>
        </p:nvSpPr>
        <p:spPr>
          <a:xfrm>
            <a:off x="1242695" y="6463665"/>
            <a:ext cx="459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4</a:t>
            </a:r>
            <a:endParaRPr lang="en-US" altLang="zh-CN"/>
          </a:p>
        </p:txBody>
      </p:sp>
      <p:pic>
        <p:nvPicPr>
          <p:cNvPr id="33" name="picture 4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 rot="21600000">
            <a:off x="2711450" y="3260090"/>
            <a:ext cx="622300" cy="583565"/>
          </a:xfrm>
          <a:prstGeom prst="rect">
            <a:avLst/>
          </a:prstGeom>
        </p:spPr>
      </p:pic>
      <p:pic>
        <p:nvPicPr>
          <p:cNvPr id="34" name="picture 6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 rot="21600000">
            <a:off x="1206500" y="3934460"/>
            <a:ext cx="3632200" cy="2635885"/>
          </a:xfrm>
          <a:prstGeom prst="rect">
            <a:avLst/>
          </a:prstGeom>
        </p:spPr>
      </p:pic>
      <p:pic>
        <p:nvPicPr>
          <p:cNvPr id="35" name="picture 8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/>
          <a:stretch>
            <a:fillRect/>
          </a:stretch>
        </p:blipFill>
        <p:spPr>
          <a:xfrm rot="21600000">
            <a:off x="1481455" y="5095240"/>
            <a:ext cx="944245" cy="991235"/>
          </a:xfrm>
          <a:prstGeom prst="rect">
            <a:avLst/>
          </a:prstGeom>
        </p:spPr>
      </p:pic>
      <p:pic>
        <p:nvPicPr>
          <p:cNvPr id="36" name="picture 10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18"/>
          <a:stretch>
            <a:fillRect/>
          </a:stretch>
        </p:blipFill>
        <p:spPr>
          <a:xfrm rot="21600000">
            <a:off x="2652395" y="5693410"/>
            <a:ext cx="1047750" cy="1062990"/>
          </a:xfrm>
          <a:prstGeom prst="rect">
            <a:avLst/>
          </a:prstGeom>
        </p:spPr>
      </p:pic>
      <p:pic>
        <p:nvPicPr>
          <p:cNvPr id="37" name="picture 11"/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20"/>
          <a:stretch>
            <a:fillRect/>
          </a:stretch>
        </p:blipFill>
        <p:spPr>
          <a:xfrm rot="21600000">
            <a:off x="3607435" y="4893945"/>
            <a:ext cx="934085" cy="889635"/>
          </a:xfrm>
          <a:prstGeom prst="rect">
            <a:avLst/>
          </a:prstGeom>
        </p:spPr>
      </p:pic>
      <p:pic>
        <p:nvPicPr>
          <p:cNvPr id="38" name="picture 16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22"/>
          <a:stretch>
            <a:fillRect/>
          </a:stretch>
        </p:blipFill>
        <p:spPr>
          <a:xfrm rot="21600000">
            <a:off x="3333750" y="4014470"/>
            <a:ext cx="592455" cy="596265"/>
          </a:xfrm>
          <a:prstGeom prst="rect">
            <a:avLst/>
          </a:prstGeom>
        </p:spPr>
      </p:pic>
      <p:pic>
        <p:nvPicPr>
          <p:cNvPr id="39" name="picture 17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24"/>
          <a:stretch>
            <a:fillRect/>
          </a:stretch>
        </p:blipFill>
        <p:spPr>
          <a:xfrm rot="21600000">
            <a:off x="2101850" y="4108450"/>
            <a:ext cx="502285" cy="502285"/>
          </a:xfrm>
          <a:prstGeom prst="rect">
            <a:avLst/>
          </a:prstGeom>
        </p:spPr>
      </p:pic>
      <p:sp>
        <p:nvSpPr>
          <p:cNvPr id="40" name="下箭头 39"/>
          <p:cNvSpPr/>
          <p:nvPr/>
        </p:nvSpPr>
        <p:spPr>
          <a:xfrm rot="10800000">
            <a:off x="4026535" y="5589905"/>
            <a:ext cx="125095" cy="377190"/>
          </a:xfrm>
          <a:prstGeom prst="downArrow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indent="0" algn="l" fontAlgn="auto" latinLnBrk="1">
              <a:lnSpc>
                <a:spcPct val="150000"/>
              </a:lnSpc>
              <a:buNone/>
            </a:pPr>
            <a:endParaRPr lang="en-US" altLang="en-US" b="1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1" name="下箭头 40"/>
          <p:cNvSpPr/>
          <p:nvPr/>
        </p:nvSpPr>
        <p:spPr>
          <a:xfrm rot="1020000">
            <a:off x="4161790" y="4925060"/>
            <a:ext cx="131445" cy="420370"/>
          </a:xfrm>
          <a:prstGeom prst="downArrow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indent="0" algn="l" fontAlgn="auto" latinLnBrk="1">
              <a:lnSpc>
                <a:spcPct val="150000"/>
              </a:lnSpc>
              <a:buNone/>
            </a:pPr>
            <a:endParaRPr lang="en-US" altLang="en-US" b="1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6472555" y="130175"/>
            <a:ext cx="5658485" cy="663067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p>
            <a:pPr marL="0" lvl="0"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while(TRUE){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//奇数哲学家i的程序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思考；</a:t>
            </a:r>
            <a:endParaRPr lang="zh-CN" altLang="en-US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P(chopstick[i]);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//拿左边筷子</a:t>
            </a:r>
            <a:endParaRPr lang="zh-CN" altLang="en-US" dirty="0">
              <a:solidFill>
                <a:schemeClr val="accent4">
                  <a:lumMod val="75000"/>
                </a:schemeClr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P(chopstick[(i+1)%5]);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//拿右边筷子</a:t>
            </a:r>
            <a:endParaRPr spc="80" dirty="0">
              <a:solidFill>
                <a:srgbClr val="000000">
                  <a:alpha val="100000"/>
                </a:srgbClr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取餐；</a:t>
            </a:r>
            <a:endParaRPr lang="zh-CN" altLang="en-US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V(chopstick[i]);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//放左边筷子</a:t>
            </a:r>
            <a:endParaRPr lang="en-US" altLang="zh-CN" dirty="0">
              <a:solidFill>
                <a:srgbClr val="C00000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V(chopstick[(i+1)%5]);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//放右边筷子</a:t>
            </a:r>
            <a:endParaRPr spc="80" dirty="0">
              <a:solidFill>
                <a:srgbClr val="000000">
                  <a:alpha val="100000"/>
                </a:srgbClr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+mn-ea"/>
            </a:endParaRPr>
          </a:p>
          <a:p>
            <a:pPr marL="0" lvl="0"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}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while(TRUE){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//偶数哲学家i的程序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思考；</a:t>
            </a:r>
            <a:endParaRPr lang="zh-CN" altLang="en-US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P(chopstick[(i+1)%5]);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//拿右边筷子</a:t>
            </a:r>
            <a:endParaRPr lang="zh-CN" altLang="en-US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P(chopstick[i]);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//拿左边筷子</a:t>
            </a:r>
            <a:endParaRPr spc="80" dirty="0">
              <a:solidFill>
                <a:srgbClr val="000000">
                  <a:alpha val="100000"/>
                </a:srgbClr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取餐；</a:t>
            </a:r>
            <a:endParaRPr lang="zh-CN" altLang="en-US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V(chopstick[(i+1)%5]);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//放右边筷子</a:t>
            </a:r>
            <a:endParaRPr lang="zh-CN" altLang="en-US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V(chopstick[i]);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//放左边筷子</a:t>
            </a:r>
            <a:endParaRPr spc="80" dirty="0">
              <a:solidFill>
                <a:srgbClr val="000000">
                  <a:alpha val="100000"/>
                </a:srgbClr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+mn-ea"/>
            </a:endParaRPr>
          </a:p>
          <a:p>
            <a:pPr marL="0" lvl="0"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}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0" algn="l" fontAlgn="auto" latinLnBrk="1">
              <a:lnSpc>
                <a:spcPct val="150000"/>
              </a:lnSpc>
              <a:buNone/>
            </a:pP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4628515" y="4716780"/>
            <a:ext cx="1703070" cy="1383665"/>
            <a:chOff x="7289" y="7428"/>
            <a:chExt cx="2682" cy="2179"/>
          </a:xfrm>
        </p:grpSpPr>
        <p:sp>
          <p:nvSpPr>
            <p:cNvPr id="43" name="矩形 42"/>
            <p:cNvSpPr/>
            <p:nvPr/>
          </p:nvSpPr>
          <p:spPr>
            <a:xfrm>
              <a:off x="7384" y="7589"/>
              <a:ext cx="2576" cy="1996"/>
            </a:xfrm>
            <a:prstGeom prst="rect">
              <a:avLst/>
            </a:prstGeom>
            <a:ln>
              <a:solidFill>
                <a:srgbClr val="C0000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p>
              <a:pPr indent="0" algn="just" fontAlgn="ctr" latinLnBrk="1">
                <a:lnSpc>
                  <a:spcPct val="150000"/>
                </a:lnSpc>
                <a:spcAft>
                  <a:spcPts val="200"/>
                </a:spcAft>
                <a:buNone/>
              </a:pPr>
              <a:endParaRPr lang="zh-CN" altLang="en-US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7289" y="7428"/>
              <a:ext cx="2682" cy="217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indent="0" algn="just" fontAlgn="ctr" latinLnBrk="1">
                <a:lnSpc>
                  <a:spcPct val="150000"/>
                </a:lnSpc>
                <a:spcAft>
                  <a:spcPts val="200"/>
                </a:spcAft>
                <a:buNone/>
              </a:pPr>
              <a:r>
                <a:rPr lang="en-US" altLang="zh-CN" sz="1400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1</a:t>
              </a:r>
              <a:r>
                <a:rPr lang="zh-CN" altLang="en-US" sz="1400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号哲学家空手等待左边筷子，不会一边阻塞一边持有临界资源。</a:t>
              </a:r>
              <a:endParaRPr lang="zh-CN" altLang="en-US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00625 0.130185 " pathEditMode="relative" ptsTypes="">
                                      <p:cBhvr>
                                        <p:cTn id="4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0" grpId="0" animBg="1"/>
      <p:bldP spid="40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686251" y="19152"/>
            <a:ext cx="8301337" cy="43282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哲学家就餐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 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原</a:t>
            </a: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问题</a:t>
            </a: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其他解法</a:t>
            </a:r>
            <a:endParaRPr lang="zh-CN" sz="2400" dirty="0"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>
          <a:xfrm>
            <a:off x="8765175" y="6239512"/>
            <a:ext cx="2743200" cy="149924"/>
          </a:xfrm>
        </p:spPr>
        <p:txBody>
          <a:bodyPr/>
          <a:lstStyle/>
          <a:p>
            <a:fld id="{E16B16C1-6D5E-46C9-B419-8AFAA0B89E2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30505" y="489585"/>
            <a:ext cx="11927205" cy="3230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 algn="ctr" rtl="0" eaLnBrk="0" fontAlgn="auto">
              <a:lnSpc>
                <a:spcPct val="150000"/>
              </a:lnSpc>
              <a:spcBef>
                <a:spcPts val="0"/>
              </a:spcBef>
              <a:buNone/>
            </a:pPr>
            <a:r>
              <a:rPr lang="zh-CN" sz="2000" b="1" spc="90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如何防止死锁的发生呢？</a:t>
            </a:r>
            <a:endParaRPr lang="zh-CN" sz="2000" b="1" spc="90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indent="0" algn="l" rtl="0" eaLnBrk="0" fontAlgn="auto">
              <a:lnSpc>
                <a:spcPct val="150000"/>
              </a:lnSpc>
              <a:spcBef>
                <a:spcPts val="0"/>
              </a:spcBef>
              <a:buNone/>
            </a:pPr>
            <a:r>
              <a:rPr lang="zh-CN" sz="2000" b="1" spc="10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方法三</a:t>
            </a:r>
            <a:r>
              <a:rPr lang="zh-CN" sz="2000" spc="10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：仅当一个哲学家左右两支筷子都可用时才允许他抓起筷子。</a:t>
            </a:r>
            <a:endParaRPr lang="zh-CN" sz="2000" spc="100" dirty="0">
              <a:solidFill>
                <a:schemeClr val="tx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-342900" algn="l" defTabSz="914400" eaLnBrk="0" fontAlgn="auto">
              <a:lnSpc>
                <a:spcPct val="150000"/>
              </a:lnSpc>
              <a:spcBef>
                <a:spcPts val="0"/>
              </a:spcBef>
              <a:buClrTx/>
              <a:buSzTx/>
              <a:buFont typeface="Wingdings" panose="05000000000000000000" charset="0"/>
              <a:buChar char="l"/>
            </a:pPr>
            <a:r>
              <a:rPr 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哲学家分为3个状态，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thinking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：思考；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hungry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：饥饿；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eating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：吃饭</a:t>
            </a:r>
            <a:r>
              <a:rPr 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endParaRPr lang="zh-CN"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algn="ctr" defTabSz="914400" fontAlgn="auto" latinLnBrk="1">
              <a:lnSpc>
                <a:spcPct val="150000"/>
              </a:lnSpc>
              <a:spcBef>
                <a:spcPts val="0"/>
              </a:spcBef>
              <a:buClrTx/>
              <a:buSzTx/>
              <a:buFontTx/>
              <a:buNone/>
            </a:pPr>
            <a:r>
              <a:rPr lang="en-US" altLang="zh-CN" sz="1800" dirty="0">
                <a:solidFill>
                  <a:schemeClr val="accent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int *state={thinking, hungry, eating};</a:t>
            </a:r>
            <a:endParaRPr lang="en-US" altLang="zh-CN" sz="1800" dirty="0">
              <a:solidFill>
                <a:schemeClr val="accent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1" indent="-342900" algn="l" defTabSz="914400" eaLnBrk="0" fontAlgn="auto">
              <a:lnSpc>
                <a:spcPct val="150000"/>
              </a:lnSpc>
              <a:spcBef>
                <a:spcPts val="0"/>
              </a:spcBef>
              <a:buClrTx/>
              <a:buSzTx/>
              <a:buFont typeface="Wingdings" panose="05000000000000000000" charset="0"/>
              <a:buChar char="l"/>
            </a:pPr>
            <a:r>
              <a:rPr 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设置5个信号量，对应5个哲学家，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ph[i]=1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表示第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个哲学家可以拿左右筷子：</a:t>
            </a:r>
            <a:endParaRPr lang="zh-CN"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algn="ctr" defTabSz="914400" fontAlgn="auto" latinLnBrk="1">
              <a:lnSpc>
                <a:spcPct val="150000"/>
              </a:lnSpc>
              <a:spcBef>
                <a:spcPts val="0"/>
              </a:spcBef>
              <a:buClrTx/>
              <a:buSzTx/>
              <a:buFontTx/>
              <a:buNone/>
            </a:pPr>
            <a:r>
              <a:rPr lang="en-US" altLang="zh-CN" sz="1800" dirty="0">
                <a:solidFill>
                  <a:schemeClr val="accent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semaphore *ph[5]; </a:t>
            </a:r>
            <a:r>
              <a:rPr lang="en-US" altLang="zh-CN" sz="1800" dirty="0"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      </a:t>
            </a:r>
            <a:r>
              <a:rPr lang="zh-CN" altLang="en-US" sz="1800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//初始值为0</a:t>
            </a:r>
            <a:endParaRPr lang="en-US" altLang="zh-CN" sz="1800" dirty="0"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indent="-342900" algn="l" rtl="0" eaLnBrk="0" fontAlgn="auto">
              <a:lnSpc>
                <a:spcPct val="150000"/>
              </a:lnSpc>
              <a:spcBef>
                <a:spcPts val="0"/>
              </a:spcBef>
              <a:buFont typeface="Wingdings" panose="05000000000000000000" charset="0"/>
              <a:buChar char="l"/>
            </a:pPr>
            <a:r>
              <a:rPr 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为了判断每个哲学家能否拿起筷子，引入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test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函数。</a:t>
            </a:r>
            <a:endParaRPr lang="zh-CN" sz="2000" spc="100" dirty="0">
              <a:solidFill>
                <a:schemeClr val="tx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30505" y="3719830"/>
            <a:ext cx="11835765" cy="30968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p>
            <a:pPr indent="0" algn="l" fontAlgn="auto" latinLnBrk="1">
              <a:lnSpc>
                <a:spcPct val="150000"/>
              </a:lnSpc>
              <a:buClrTx/>
              <a:buSzTx/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void test(int i){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</a:endParaRPr>
          </a:p>
          <a:p>
            <a:pPr indent="0" algn="l" fontAlgn="auto" latinLnBrk="1">
              <a:lnSpc>
                <a:spcPct val="150000"/>
              </a:lnSpc>
              <a:buClrTx/>
              <a:buSzTx/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    if (state[i] == hungry) &amp;&amp; (state[(i+4)%5]!=eating) &amp;&amp; (state[(i+1)%5]!=eating)  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indent="0" algn="l" fontAlgn="auto" latinLnBrk="1">
              <a:lnSpc>
                <a:spcPct val="150000"/>
              </a:lnSpc>
              <a:buClrTx/>
              <a:buSzTx/>
              <a:buNone/>
            </a:pP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indent="0" algn="l" fontAlgn="auto" latinLnBrk="1">
              <a:lnSpc>
                <a:spcPct val="150000"/>
              </a:lnSpc>
              <a:buClrTx/>
              <a:buSzTx/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    {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</a:endParaRPr>
          </a:p>
          <a:p>
            <a:pPr indent="0" algn="l" fontAlgn="auto" latinLnBrk="1">
              <a:lnSpc>
                <a:spcPct val="150000"/>
              </a:lnSpc>
              <a:buClrTx/>
              <a:buSzTx/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         state[i]=eating;      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//设置哲学家状态为eating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</a:endParaRPr>
          </a:p>
          <a:p>
            <a:pPr indent="0" algn="l" fontAlgn="auto" latinLnBrk="1">
              <a:lnSpc>
                <a:spcPct val="150000"/>
              </a:lnSpc>
              <a:buClrTx/>
              <a:buSzTx/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         V(ph[i]);             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//ph[i]设置为1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</a:endParaRPr>
          </a:p>
          <a:p>
            <a:pPr indent="0" algn="l" fontAlgn="auto" latinLnBrk="1">
              <a:lnSpc>
                <a:spcPct val="150000"/>
              </a:lnSpc>
              <a:buClrTx/>
              <a:buSzTx/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    }}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</p:txBody>
      </p:sp>
      <p:sp>
        <p:nvSpPr>
          <p:cNvPr id="9" name="左大括号 8"/>
          <p:cNvSpPr/>
          <p:nvPr/>
        </p:nvSpPr>
        <p:spPr>
          <a:xfrm rot="5400000" flipH="1">
            <a:off x="2594610" y="3412490"/>
            <a:ext cx="96520" cy="2329180"/>
          </a:xfrm>
          <a:prstGeom prst="leftBrace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C00000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503045" y="4747260"/>
            <a:ext cx="227139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是否饿了</a:t>
            </a:r>
            <a:endParaRPr lang="zh-CN" altLang="en-US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99285" y="4739640"/>
            <a:ext cx="1443990" cy="390525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indent="0" algn="l" fontAlgn="auto" latinLnBrk="1">
              <a:lnSpc>
                <a:spcPct val="150000"/>
              </a:lnSpc>
              <a:buNone/>
            </a:pPr>
            <a:endParaRPr lang="en-US" altLang="en-US" b="1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2" name="左大括号 11"/>
          <p:cNvSpPr/>
          <p:nvPr/>
        </p:nvSpPr>
        <p:spPr>
          <a:xfrm rot="5400000" flipH="1">
            <a:off x="6196965" y="3144520"/>
            <a:ext cx="96520" cy="2902585"/>
          </a:xfrm>
          <a:prstGeom prst="leftBrace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C00000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4824730" y="4765675"/>
            <a:ext cx="283019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左边哲学家是否在吃饭</a:t>
            </a:r>
            <a:endParaRPr lang="zh-CN" altLang="en-US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942205" y="4758055"/>
            <a:ext cx="2604135" cy="390525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indent="0" algn="l" fontAlgn="auto" latinLnBrk="1">
              <a:lnSpc>
                <a:spcPct val="150000"/>
              </a:lnSpc>
              <a:buNone/>
            </a:pPr>
            <a:endParaRPr lang="en-US" altLang="en-US" b="1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7" name="左大括号 16"/>
          <p:cNvSpPr/>
          <p:nvPr/>
        </p:nvSpPr>
        <p:spPr>
          <a:xfrm rot="5400000" flipH="1">
            <a:off x="10045065" y="3154680"/>
            <a:ext cx="96520" cy="2902585"/>
          </a:xfrm>
          <a:prstGeom prst="leftBrace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C00000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8672830" y="4775835"/>
            <a:ext cx="283019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右边哲学家是否在吃饭</a:t>
            </a:r>
            <a:endParaRPr lang="zh-CN" altLang="en-US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8790305" y="4768215"/>
            <a:ext cx="2604135" cy="390525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indent="0" algn="l" fontAlgn="auto" latinLnBrk="1">
              <a:lnSpc>
                <a:spcPct val="150000"/>
              </a:lnSpc>
              <a:buNone/>
            </a:pPr>
            <a:endParaRPr lang="en-US" altLang="en-US" b="1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71470" y="3813810"/>
            <a:ext cx="1668145" cy="327025"/>
          </a:xfrm>
          <a:prstGeom prst="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indent="0" algn="ctr" fontAlgn="auto" latinLnBrk="1">
              <a:lnSpc>
                <a:spcPct val="100000"/>
              </a:lnSpc>
              <a:buNone/>
            </a:pPr>
            <a:r>
              <a:rPr lang="zh-CN" altLang="en-US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第</a:t>
            </a:r>
            <a:r>
              <a:rPr lang="en-US" altLang="zh-CN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</a:t>
            </a:r>
            <a:r>
              <a:rPr lang="zh-CN" altLang="en-US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个哲学家</a:t>
            </a:r>
            <a:endParaRPr lang="zh-CN" altLang="en-US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cxnSp>
        <p:nvCxnSpPr>
          <p:cNvPr id="37" name="直接箭头连接符 36"/>
          <p:cNvCxnSpPr/>
          <p:nvPr/>
        </p:nvCxnSpPr>
        <p:spPr>
          <a:xfrm>
            <a:off x="2478405" y="3838575"/>
            <a:ext cx="328930" cy="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圆角矩形 37"/>
          <p:cNvSpPr/>
          <p:nvPr/>
        </p:nvSpPr>
        <p:spPr>
          <a:xfrm>
            <a:off x="1682750" y="3838575"/>
            <a:ext cx="731520" cy="329565"/>
          </a:xfrm>
          <a:prstGeom prst="round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indent="0" algn="l" fontAlgn="auto" latinLnBrk="1">
              <a:lnSpc>
                <a:spcPct val="150000"/>
              </a:lnSpc>
              <a:buNone/>
            </a:pPr>
            <a:endParaRPr lang="en-US" altLang="en-US" b="1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8004810" y="5392420"/>
            <a:ext cx="4061460" cy="327025"/>
          </a:xfrm>
          <a:prstGeom prst="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indent="0" algn="ctr" fontAlgn="auto" latinLnBrk="1">
              <a:lnSpc>
                <a:spcPct val="100000"/>
              </a:lnSpc>
              <a:buNone/>
            </a:pPr>
            <a:r>
              <a:rPr lang="zh-CN" altLang="en-US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三个条件有一个不满足，就</a:t>
            </a:r>
            <a:r>
              <a:rPr lang="zh-CN" altLang="en-US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不能吃饭</a:t>
            </a:r>
            <a:endParaRPr lang="zh-CN" altLang="en-US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9" grpId="0" animBg="1"/>
      <p:bldP spid="10" grpId="0"/>
      <p:bldP spid="11" grpId="0" animBg="1"/>
      <p:bldP spid="12" grpId="0" animBg="1"/>
      <p:bldP spid="14" grpId="0"/>
      <p:bldP spid="16" grpId="0" animBg="1"/>
      <p:bldP spid="17" grpId="0" animBg="1"/>
      <p:bldP spid="31" grpId="0"/>
      <p:bldP spid="32" grpId="0" animBg="1"/>
      <p:bldP spid="36" grpId="0" animBg="1"/>
      <p:bldP spid="38" grpId="0" animBg="1"/>
      <p:bldP spid="3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1"/>
            </p:custDataLst>
          </p:nvPr>
        </p:nvSpPr>
        <p:spPr>
          <a:xfrm>
            <a:off x="6461760" y="1618615"/>
            <a:ext cx="5567680" cy="509016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取餐；</a:t>
            </a:r>
            <a:endParaRPr lang="en-US" altLang="zh-CN" dirty="0">
              <a:solidFill>
                <a:srgbClr val="C00000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V(chopstick[i]);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//放左边筷子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V(chopstick[(i+1)%5]);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//放右边筷子</a:t>
            </a:r>
            <a:endParaRPr lang="zh-CN" altLang="en-US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//吃完后放下筷子，设置状态为thinking</a:t>
            </a:r>
            <a:endParaRPr lang="zh-CN" altLang="en-US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state[i] = thinking;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//唤醒旁边两位因拿不到筷子而等待的哲学家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test((i+4)%5);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test((i+1)%5);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}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686251" y="19152"/>
            <a:ext cx="8301337" cy="43282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哲学家就餐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 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原</a:t>
            </a: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问题</a:t>
            </a: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其他解法</a:t>
            </a:r>
            <a:endParaRPr lang="zh-CN" sz="2400" dirty="0"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>
          <a:xfrm>
            <a:off x="8765175" y="6319522"/>
            <a:ext cx="2743200" cy="149924"/>
          </a:xfrm>
        </p:spPr>
        <p:txBody>
          <a:bodyPr/>
          <a:lstStyle/>
          <a:p>
            <a:fld id="{E16B16C1-6D5E-46C9-B419-8AFAA0B89E2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30505" y="603885"/>
            <a:ext cx="11626850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rtl="0" eaLnBrk="0" fontAlgn="auto">
              <a:lnSpc>
                <a:spcPct val="150000"/>
              </a:lnSpc>
              <a:spcBef>
                <a:spcPts val="0"/>
              </a:spcBef>
              <a:buNone/>
            </a:pPr>
            <a:r>
              <a:rPr lang="zh-CN" sz="2000" b="1" spc="90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如何防止死锁的发生呢？</a:t>
            </a:r>
            <a:endParaRPr lang="zh-CN" sz="2000" b="1" spc="90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0" algn="l" rtl="0" eaLnBrk="0" fontAlgn="auto">
              <a:lnSpc>
                <a:spcPct val="150000"/>
              </a:lnSpc>
              <a:spcBef>
                <a:spcPts val="0"/>
              </a:spcBef>
              <a:buNone/>
            </a:pPr>
            <a:r>
              <a:rPr lang="zh-CN" sz="2000" b="1" spc="10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方法三</a:t>
            </a:r>
            <a:r>
              <a:rPr lang="zh-CN" sz="2000" spc="10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：仅当一个哲学家左右两支筷子都可用时才允许他抓起筷子。伪代码</a:t>
            </a:r>
            <a:r>
              <a:rPr lang="zh-CN" sz="2000" spc="10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如下：</a:t>
            </a:r>
            <a:endParaRPr lang="zh-CN" sz="2000" spc="100" dirty="0">
              <a:solidFill>
                <a:schemeClr val="tx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23" name="矩形 22"/>
          <p:cNvSpPr/>
          <p:nvPr>
            <p:custDataLst>
              <p:tags r:id="rId2"/>
            </p:custDataLst>
          </p:nvPr>
        </p:nvSpPr>
        <p:spPr>
          <a:xfrm>
            <a:off x="179705" y="1618615"/>
            <a:ext cx="5567680" cy="509016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p>
            <a:pPr marL="0" lvl="0"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while(TRUE){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//哲学家i的程序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思考；</a:t>
            </a:r>
            <a:endParaRPr lang="zh-CN" altLang="en-US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//饥饿时，将自己的状态设为hungry</a:t>
            </a:r>
            <a:endParaRPr lang="zh-CN" altLang="en-US" dirty="0">
              <a:solidFill>
                <a:schemeClr val="accent4">
                  <a:lumMod val="75000"/>
                </a:schemeClr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state[i] = hungry;	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p(mutex);</a:t>
            </a:r>
            <a:endParaRPr lang="en-US" altLang="zh-CN" dirty="0">
              <a:solidFill>
                <a:srgbClr val="C00000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test(i); 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//判断自己能否拿筷子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v(mutex);</a:t>
            </a:r>
            <a:endParaRPr lang="en-US" altLang="zh-CN" dirty="0">
              <a:solidFill>
                <a:srgbClr val="C00000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//用ph[i]判断能否拿起两只筷子，不能则等待</a:t>
            </a:r>
            <a:endParaRPr lang="zh-CN" altLang="en-US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P(ph[i]);	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P(chopstick[i]);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//拿左边筷子</a:t>
            </a:r>
            <a:endParaRPr lang="zh-CN" altLang="en-US" dirty="0">
              <a:solidFill>
                <a:schemeClr val="accent4">
                  <a:lumMod val="75000"/>
                </a:schemeClr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P(chopstick[(i+1)%5]);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//拿右边筷子</a:t>
            </a:r>
            <a:endParaRPr lang="zh-CN" altLang="en-US" dirty="0">
              <a:solidFill>
                <a:schemeClr val="accent4">
                  <a:lumMod val="75000"/>
                </a:schemeClr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//后续见右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侧</a:t>
            </a:r>
            <a:endParaRPr lang="zh-CN" altLang="en-US" dirty="0">
              <a:solidFill>
                <a:schemeClr val="accent4">
                  <a:lumMod val="75000"/>
                </a:schemeClr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 flipH="1">
            <a:off x="2068195" y="3486150"/>
            <a:ext cx="1327150" cy="90805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39490" y="2510155"/>
            <a:ext cx="4202430" cy="2042160"/>
          </a:xfrm>
          <a:prstGeom prst="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indent="0" algn="just" fontAlgn="auto" latinLnBrk="1">
              <a:lnSpc>
                <a:spcPct val="150000"/>
              </a:lnSpc>
              <a:buNone/>
            </a:pPr>
            <a:r>
              <a:rPr lang="zh-CN" altLang="en-US" sz="16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由于可能发生相邻哲学家同时执行</a:t>
            </a:r>
            <a:r>
              <a:rPr lang="en-US" altLang="zh-CN" sz="16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test</a:t>
            </a:r>
            <a:r>
              <a:rPr lang="zh-CN" altLang="en-US" sz="16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的问题，从而出现一起吃饭的错误必须给</a:t>
            </a:r>
            <a:r>
              <a:rPr lang="en-US" altLang="zh-CN" sz="16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test</a:t>
            </a:r>
            <a:r>
              <a:rPr lang="zh-CN" altLang="en-US" sz="16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设置一个临界期。通过声明一个互斥信号量</a:t>
            </a:r>
            <a:r>
              <a:rPr lang="en-US" altLang="zh-CN" sz="16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m</a:t>
            </a:r>
            <a:r>
              <a:rPr lang="zh-CN" altLang="en-US" sz="16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，初始值为</a:t>
            </a:r>
            <a:r>
              <a:rPr lang="en-US" altLang="zh-CN" sz="16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16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，在</a:t>
            </a:r>
            <a:r>
              <a:rPr lang="en-US" altLang="zh-CN" sz="16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test</a:t>
            </a:r>
            <a:r>
              <a:rPr lang="zh-CN" altLang="en-US" sz="16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前面加</a:t>
            </a:r>
            <a:r>
              <a:rPr lang="en-US" altLang="zh-CN" sz="16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P(m)</a:t>
            </a:r>
            <a:r>
              <a:rPr lang="zh-CN" altLang="en-US" sz="16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，后面加</a:t>
            </a:r>
            <a:r>
              <a:rPr lang="en-US" altLang="zh-CN" sz="16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V(m)</a:t>
            </a:r>
            <a:r>
              <a:rPr lang="zh-CN" altLang="en-US" sz="16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来实现。</a:t>
            </a:r>
            <a:endParaRPr lang="zh-CN" altLang="en-US" sz="16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686251" y="19152"/>
            <a:ext cx="8301337" cy="43282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哲学家就餐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--</a:t>
            </a: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作业</a:t>
            </a: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题目</a:t>
            </a:r>
            <a:endParaRPr lang="zh-CN" sz="2400" dirty="0"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>
          <a:xfrm>
            <a:off x="8765175" y="6319522"/>
            <a:ext cx="2743200" cy="149924"/>
          </a:xfrm>
        </p:spPr>
        <p:txBody>
          <a:bodyPr/>
          <a:lstStyle/>
          <a:p>
            <a:fld id="{E16B16C1-6D5E-46C9-B419-8AFAA0B89E2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398145" y="690245"/>
            <a:ext cx="11395710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457200" algn="just" fontAlgn="auto">
              <a:lnSpc>
                <a:spcPct val="150000"/>
              </a:lnSpc>
              <a:spcBef>
                <a:spcPts val="0"/>
              </a:spcBef>
              <a:buFont typeface="+mj-lt"/>
              <a:buAutoNum type="arabicPeriod" startAt="4"/>
            </a:pP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哲学家进餐问题</a:t>
            </a:r>
            <a:r>
              <a:rPr 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有</a:t>
            </a: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n</a:t>
            </a: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(n≥3)</a:t>
            </a: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名哲学家围坐在一张圆桌边，每名哲学家交替地就餐和思考。在圆桌中心有</a:t>
            </a: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m</a:t>
            </a: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(m≥1) 个碗，每两名哲学家之间有一根筷子。每名哲学家必须取到一个碗和两侧的筷子后，才能就餐，进餐完毕，将碗和筷子放回原位，并继续思考。 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为使尽可能多的哲学家同时就餐，且防止出现死锁现象</a:t>
            </a:r>
            <a:endParaRPr lang="en-US"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398145" y="4549775"/>
            <a:ext cx="5098415" cy="191960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p>
            <a:pPr indent="0" algn="l" fontAlgn="auto" latinLnBrk="1">
              <a:lnSpc>
                <a:spcPct val="150000"/>
              </a:lnSpc>
              <a:buNone/>
            </a:pPr>
            <a:r>
              <a:rPr lang="en-US" altLang="zh-CN" sz="1800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semaphor bowl = </a:t>
            </a:r>
            <a:r>
              <a:rPr lang="zh-CN" altLang="en-US" u="sng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？</a:t>
            </a:r>
            <a:r>
              <a:rPr lang="en-US" altLang="zh-CN" sz="1800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;</a:t>
            </a:r>
            <a:endParaRPr lang="en-US" altLang="zh-CN" sz="1800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semaphor chopsticks[n];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indent="0" algn="l" fontAlgn="auto" latinLnBrk="1">
              <a:lnSpc>
                <a:spcPct val="150000"/>
              </a:lnSpc>
              <a:buNone/>
            </a:pPr>
            <a:r>
              <a:rPr lang="en-US" altLang="zh-CN" sz="1800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for(int i=0;i&lt;n;i++)</a:t>
            </a:r>
            <a:endParaRPr lang="en-US" altLang="zh-CN" sz="1800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 chopsticks[i] = </a:t>
            </a:r>
            <a:r>
              <a:rPr lang="zh-CN" altLang="en-US" u="sng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？</a:t>
            </a: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;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0" algn="l" fontAlgn="auto" latinLnBrk="1">
              <a:lnSpc>
                <a:spcPct val="150000"/>
              </a:lnSpc>
              <a:buNone/>
            </a:pP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6523990" y="2295525"/>
            <a:ext cx="5098415" cy="41738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p>
            <a:pPr marL="0" lvl="0"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while(TRUE){		//</a:t>
            </a:r>
            <a:r>
              <a:rPr lang="zh-CN" altLang="en-US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哲学家</a:t>
            </a: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i</a:t>
            </a:r>
            <a:r>
              <a:rPr lang="zh-CN" altLang="en-US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的程序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思考；</a:t>
            </a:r>
            <a:endParaRPr lang="zh-CN" altLang="en-US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u="sng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(      )</a:t>
            </a:r>
            <a:endParaRPr lang="zh-CN" altLang="en-US" u="sng" dirty="0">
              <a:solidFill>
                <a:srgbClr val="C00000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u="sng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(      )</a:t>
            </a:r>
            <a:endParaRPr lang="zh-CN" altLang="en-US" u="sng" dirty="0">
              <a:solidFill>
                <a:srgbClr val="C00000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u="sng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(      )</a:t>
            </a:r>
            <a:endParaRPr lang="zh-CN" altLang="en-US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取餐；</a:t>
            </a:r>
            <a:endParaRPr lang="zh-CN" altLang="en-US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u="sng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(      )</a:t>
            </a:r>
            <a:endParaRPr lang="zh-CN" altLang="en-US" u="sng" dirty="0">
              <a:solidFill>
                <a:srgbClr val="C00000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u="sng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(      )</a:t>
            </a:r>
            <a:endParaRPr lang="zh-CN" altLang="en-US" u="sng" dirty="0">
              <a:solidFill>
                <a:srgbClr val="C00000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u="sng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(      )</a:t>
            </a:r>
            <a:endParaRPr lang="zh-CN" altLang="en-US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}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98145" y="2628265"/>
            <a:ext cx="5422265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just" fontAlgn="auto">
              <a:lnSpc>
                <a:spcPct val="150000"/>
              </a:lnSpc>
              <a:spcBef>
                <a:spcPts val="0"/>
              </a:spcBef>
              <a:buFont typeface="+mj-lt"/>
              <a:buNone/>
            </a:pP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请</a:t>
            </a:r>
            <a:r>
              <a:rPr 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于红色括号内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使用信号量信号量的</a:t>
            </a: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</a:t>
            </a: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,</a:t>
            </a: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V 操作[ wait(), signal()操作</a:t>
            </a: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]</a:t>
            </a:r>
            <a:r>
              <a:rPr 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描述上述过程中的互斥与同步，并说明所用信号量及初值的含义。</a:t>
            </a:r>
            <a:endParaRPr lang="zh-CN" altLang="en-US"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594225" y="3568700"/>
            <a:ext cx="521970" cy="14001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indent="0" algn="l" fontAlgn="auto" latinLnBrk="1">
              <a:lnSpc>
                <a:spcPct val="150000"/>
              </a:lnSpc>
              <a:buNone/>
            </a:pPr>
            <a:endParaRPr lang="en-US" altLang="en-US" b="1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686251" y="19152"/>
            <a:ext cx="8301337" cy="43282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哲学家就餐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--</a:t>
            </a: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作业</a:t>
            </a: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题目</a:t>
            </a:r>
            <a:endParaRPr lang="zh-CN" sz="2400" dirty="0"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>
          <a:xfrm>
            <a:off x="8765175" y="6319522"/>
            <a:ext cx="2743200" cy="149924"/>
          </a:xfrm>
        </p:spPr>
        <p:txBody>
          <a:bodyPr/>
          <a:lstStyle/>
          <a:p>
            <a:fld id="{E16B16C1-6D5E-46C9-B419-8AFAA0B89E2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738495" y="728345"/>
            <a:ext cx="6389370" cy="58801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p>
            <a:pPr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semaphor bowl = </a:t>
            </a:r>
            <a:r>
              <a:rPr lang="zh-CN" altLang="en-US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？</a:t>
            </a: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;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//最多n-1个同时进餐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semaphor chopsticks[n];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for(int i=0;i&lt;n;i++)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 chopsticks[i] = </a:t>
            </a: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1</a:t>
            </a: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;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while(TRUE){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//哲学家i的程序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思考；</a:t>
            </a:r>
            <a:endParaRPr lang="zh-CN" altLang="en-US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P(bowl);	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//拿碗</a:t>
            </a:r>
            <a:endParaRPr lang="en-US" altLang="zh-CN" dirty="0">
              <a:solidFill>
                <a:srgbClr val="C00000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P(chopstick[i]);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//拿左边筷子</a:t>
            </a:r>
            <a:endParaRPr lang="en-US" altLang="zh-CN" dirty="0">
              <a:solidFill>
                <a:srgbClr val="C00000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P(chopstick[(i+1)%5]);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//拿右边筷子</a:t>
            </a:r>
            <a:endParaRPr spc="80" dirty="0">
              <a:solidFill>
                <a:srgbClr val="000000">
                  <a:alpha val="100000"/>
                </a:srgbClr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取餐；</a:t>
            </a:r>
            <a:endParaRPr lang="zh-CN" altLang="en-US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V(chopstick[i]);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//放左边筷子</a:t>
            </a:r>
            <a:endParaRPr lang="en-US" altLang="zh-CN" dirty="0">
              <a:solidFill>
                <a:srgbClr val="C00000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V(chopstick[(i+1)%5]);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//放右边筷子</a:t>
            </a:r>
            <a:endParaRPr spc="80" dirty="0">
              <a:solidFill>
                <a:srgbClr val="000000">
                  <a:alpha val="100000"/>
                </a:srgbClr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V(bowl);	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//放碗</a:t>
            </a:r>
            <a:endParaRPr lang="en-US" altLang="zh-CN" dirty="0">
              <a:solidFill>
                <a:srgbClr val="C00000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}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90195" y="718185"/>
            <a:ext cx="5372100" cy="2584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eaLnBrk="0" fontAlgn="auto">
              <a:lnSpc>
                <a:spcPct val="150000"/>
              </a:lnSpc>
              <a:spcBef>
                <a:spcPts val="0"/>
              </a:spcBef>
            </a:pPr>
            <a:r>
              <a:rPr lang="zh-CN" spc="9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解决方法：</a:t>
            </a:r>
            <a:r>
              <a:rPr lang="zh-CN" altLang="en-US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最多只允许</a:t>
            </a:r>
            <a:r>
              <a:rPr lang="en-US" altLang="zh-CN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n-1</a:t>
            </a:r>
            <a:r>
              <a:rPr lang="zh-CN" altLang="en-US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名哲学家同时就餐。</a:t>
            </a:r>
            <a:endParaRPr lang="zh-CN" altLang="en-US" spc="90" dirty="0">
              <a:solidFill>
                <a:schemeClr val="tx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342900" indent="-342900" eaLnBrk="0" fontAlgn="auto">
              <a:lnSpc>
                <a:spcPct val="150000"/>
              </a:lnSpc>
              <a:spcBef>
                <a:spcPts val="0"/>
              </a:spcBef>
              <a:buFont typeface="+mj-lt"/>
              <a:buAutoNum type="alphaLcPeriod"/>
            </a:pPr>
            <a:r>
              <a:rPr lang="zh-CN" altLang="en-US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当碗的数量</a:t>
            </a:r>
            <a:r>
              <a:rPr lang="zh-CN" altLang="en-US" spc="90" dirty="0">
                <a:solidFill>
                  <a:srgbClr val="C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小于等于</a:t>
            </a:r>
            <a:r>
              <a:rPr lang="en-US" altLang="zh-CN" spc="90" dirty="0">
                <a:solidFill>
                  <a:srgbClr val="C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n-1</a:t>
            </a:r>
            <a:r>
              <a:rPr lang="zh-CN" altLang="en-US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时，最多有</a:t>
            </a:r>
            <a:r>
              <a:rPr lang="en-US" altLang="zh-CN" spc="90" dirty="0">
                <a:solidFill>
                  <a:srgbClr val="C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m</a:t>
            </a:r>
            <a:r>
              <a:rPr lang="zh-CN" altLang="en-US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个哲学家可以同时就餐，不会出现</a:t>
            </a:r>
            <a:r>
              <a:rPr lang="zh-CN" altLang="en-US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死锁。</a:t>
            </a:r>
            <a:endParaRPr lang="zh-CN" altLang="en-US" spc="90" dirty="0">
              <a:solidFill>
                <a:schemeClr val="tx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342900" indent="-342900" eaLnBrk="0" fontAlgn="auto">
              <a:lnSpc>
                <a:spcPct val="150000"/>
              </a:lnSpc>
              <a:spcBef>
                <a:spcPts val="0"/>
              </a:spcBef>
              <a:buFont typeface="+mj-lt"/>
              <a:buAutoNum type="alphaLcPeriod"/>
            </a:pPr>
            <a:r>
              <a:rPr lang="zh-CN" altLang="en-US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当碗的数量</a:t>
            </a:r>
            <a:r>
              <a:rPr lang="zh-CN" altLang="en-US" spc="90" dirty="0">
                <a:solidFill>
                  <a:srgbClr val="C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大于</a:t>
            </a:r>
            <a:r>
              <a:rPr lang="en-US" altLang="zh-CN" spc="90" dirty="0">
                <a:solidFill>
                  <a:srgbClr val="C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n-1</a:t>
            </a:r>
            <a:r>
              <a:rPr lang="zh-CN" altLang="en-US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时，为保证不发生死锁，最多只能有</a:t>
            </a:r>
            <a:r>
              <a:rPr lang="en-US" altLang="zh-CN" spc="90" dirty="0">
                <a:solidFill>
                  <a:srgbClr val="C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n-1</a:t>
            </a:r>
            <a:r>
              <a:rPr lang="zh-CN" altLang="en-US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个哲学家</a:t>
            </a:r>
            <a:r>
              <a:rPr lang="zh-CN" altLang="en-US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同时就餐。</a:t>
            </a:r>
            <a:endParaRPr lang="zh-CN" altLang="en-US"/>
          </a:p>
          <a:p>
            <a:pPr indent="457200" eaLnBrk="0" fontAlgn="auto">
              <a:lnSpc>
                <a:spcPct val="150000"/>
              </a:lnSpc>
              <a:spcBef>
                <a:spcPts val="0"/>
              </a:spcBef>
            </a:pPr>
            <a:endParaRPr lang="zh-CN" altLang="en-US" spc="90" dirty="0">
              <a:solidFill>
                <a:schemeClr val="tx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8" name="picture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 rot="21600000">
            <a:off x="2191385" y="3023870"/>
            <a:ext cx="622300" cy="583565"/>
          </a:xfrm>
          <a:prstGeom prst="rect">
            <a:avLst/>
          </a:prstGeom>
        </p:spPr>
      </p:pic>
      <p:pic>
        <p:nvPicPr>
          <p:cNvPr id="14" name="picture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 rot="21600000">
            <a:off x="686435" y="3698240"/>
            <a:ext cx="3632200" cy="2635885"/>
          </a:xfrm>
          <a:prstGeom prst="rect">
            <a:avLst/>
          </a:prstGeom>
        </p:spPr>
      </p:pic>
      <p:pic>
        <p:nvPicPr>
          <p:cNvPr id="15" name="picture 8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 rot="21600000">
            <a:off x="961390" y="4859020"/>
            <a:ext cx="944245" cy="991235"/>
          </a:xfrm>
          <a:prstGeom prst="rect">
            <a:avLst/>
          </a:prstGeom>
        </p:spPr>
      </p:pic>
      <p:pic>
        <p:nvPicPr>
          <p:cNvPr id="18" name="picture 10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 rot="21600000">
            <a:off x="2132330" y="5457190"/>
            <a:ext cx="1047750" cy="1062990"/>
          </a:xfrm>
          <a:prstGeom prst="rect">
            <a:avLst/>
          </a:prstGeom>
        </p:spPr>
      </p:pic>
      <p:pic>
        <p:nvPicPr>
          <p:cNvPr id="19" name="picture 11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 rot="21600000">
            <a:off x="3038475" y="4732655"/>
            <a:ext cx="934085" cy="889635"/>
          </a:xfrm>
          <a:prstGeom prst="rect">
            <a:avLst/>
          </a:prstGeom>
        </p:spPr>
      </p:pic>
      <p:pic>
        <p:nvPicPr>
          <p:cNvPr id="20" name="picture 16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 rot="21600000">
            <a:off x="2813685" y="3778250"/>
            <a:ext cx="592455" cy="596265"/>
          </a:xfrm>
          <a:prstGeom prst="rect">
            <a:avLst/>
          </a:prstGeom>
        </p:spPr>
      </p:pic>
      <p:pic>
        <p:nvPicPr>
          <p:cNvPr id="21" name="picture 17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 rot="21600000">
            <a:off x="1581785" y="3872230"/>
            <a:ext cx="502285" cy="502285"/>
          </a:xfrm>
          <a:prstGeom prst="rect">
            <a:avLst/>
          </a:prstGeom>
        </p:spPr>
      </p:pic>
      <p:pic>
        <p:nvPicPr>
          <p:cNvPr id="100" name="图片 99"/>
          <p:cNvPicPr/>
          <p:nvPr/>
        </p:nvPicPr>
        <p:blipFill>
          <a:blip r:embed="rId15"/>
          <a:stretch>
            <a:fillRect/>
          </a:stretch>
        </p:blipFill>
        <p:spPr>
          <a:xfrm>
            <a:off x="4603115" y="3482975"/>
            <a:ext cx="534670" cy="5346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3"/>
          <p:cNvPicPr/>
          <p:nvPr>
            <p:custDataLst>
              <p:tags r:id="rId16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4603115" y="3783965"/>
            <a:ext cx="534670" cy="5346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" name="图片 5"/>
          <p:cNvPicPr/>
          <p:nvPr>
            <p:custDataLst>
              <p:tags r:id="rId17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4603115" y="4144645"/>
            <a:ext cx="534670" cy="5346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" name="图片 8"/>
          <p:cNvPicPr/>
          <p:nvPr>
            <p:custDataLst>
              <p:tags r:id="rId18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4603115" y="4486910"/>
            <a:ext cx="534670" cy="53467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乘号 11"/>
          <p:cNvSpPr/>
          <p:nvPr/>
        </p:nvSpPr>
        <p:spPr>
          <a:xfrm>
            <a:off x="1277620" y="3840480"/>
            <a:ext cx="278130" cy="671830"/>
          </a:xfrm>
          <a:prstGeom prst="mathMultiply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indent="0" algn="l" fontAlgn="auto" latinLnBrk="1">
              <a:lnSpc>
                <a:spcPct val="150000"/>
              </a:lnSpc>
              <a:buNone/>
            </a:pPr>
            <a:endParaRPr lang="en-US" altLang="en-US" b="1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686251" y="19152"/>
            <a:ext cx="8301337" cy="43282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哲学家就餐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--</a:t>
            </a: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作业</a:t>
            </a: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题目</a:t>
            </a:r>
            <a:endParaRPr lang="zh-CN" sz="2400" dirty="0"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>
          <a:xfrm>
            <a:off x="8765175" y="6319522"/>
            <a:ext cx="2743200" cy="149924"/>
          </a:xfrm>
        </p:spPr>
        <p:txBody>
          <a:bodyPr/>
          <a:lstStyle/>
          <a:p>
            <a:fld id="{E16B16C1-6D5E-46C9-B419-8AFAA0B89E2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738495" y="728345"/>
            <a:ext cx="6389370" cy="58801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p>
            <a:pPr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semaphor bowl = </a:t>
            </a: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min(n-1,m);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//最多n-1个同时进餐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semaphor chopsticks[n];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for(int i=0;i&lt;n;i++)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 chopsticks[i] = </a:t>
            </a: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1</a:t>
            </a: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;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while(TRUE){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//哲学家i的程序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思考；</a:t>
            </a:r>
            <a:endParaRPr lang="zh-CN" altLang="en-US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P(bowl);	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//拿碗</a:t>
            </a:r>
            <a:endParaRPr lang="en-US" altLang="zh-CN" dirty="0">
              <a:solidFill>
                <a:srgbClr val="C00000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P(chopstick[i]);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//拿左边筷子</a:t>
            </a:r>
            <a:endParaRPr lang="en-US" altLang="zh-CN" dirty="0">
              <a:solidFill>
                <a:srgbClr val="C00000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P(chopstick[(i+1)%5]);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//拿右边筷子</a:t>
            </a:r>
            <a:endParaRPr spc="80" dirty="0">
              <a:solidFill>
                <a:srgbClr val="000000">
                  <a:alpha val="100000"/>
                </a:srgbClr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取餐；</a:t>
            </a:r>
            <a:endParaRPr lang="zh-CN" altLang="en-US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V(chopstick[i]);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//放左边筷子</a:t>
            </a:r>
            <a:endParaRPr lang="en-US" altLang="zh-CN" dirty="0">
              <a:solidFill>
                <a:srgbClr val="C00000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V(chopstick[(i+1)%5]);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//放右边筷子</a:t>
            </a:r>
            <a:endParaRPr spc="80" dirty="0">
              <a:solidFill>
                <a:srgbClr val="000000">
                  <a:alpha val="100000"/>
                </a:srgbClr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+mn-ea"/>
            </a:endParaRPr>
          </a:p>
          <a:p>
            <a:pPr marL="0" lvl="0" indent="45720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rgbClr val="C00000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V(bowl);			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//放碗</a:t>
            </a:r>
            <a:endParaRPr lang="en-US" altLang="zh-CN" dirty="0">
              <a:solidFill>
                <a:srgbClr val="C00000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  <a:p>
            <a:pPr marL="0" lvl="0" indent="0" algn="l" fontAlgn="auto" latinLnBrk="1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DejaVu Sans Mono" panose="020B0609030804020204" pitchFamily="49" charset="0"/>
                <a:ea typeface="宋体" panose="02010600030101010101" pitchFamily="2" charset="-122"/>
                <a:cs typeface="DejaVu Sans Mono" panose="020B0609030804020204" pitchFamily="49" charset="0"/>
                <a:sym typeface="+mn-ea"/>
              </a:rPr>
              <a:t>}</a:t>
            </a:r>
            <a:endParaRPr lang="en-US" altLang="zh-CN" dirty="0">
              <a:solidFill>
                <a:schemeClr val="tx1"/>
              </a:solidFill>
              <a:latin typeface="DejaVu Sans Mono" panose="020B0609030804020204" pitchFamily="49" charset="0"/>
              <a:ea typeface="宋体" panose="02010600030101010101" pitchFamily="2" charset="-122"/>
              <a:cs typeface="DejaVu Sans Mono" panose="020B0609030804020204" pitchFamily="49" charset="0"/>
              <a:sym typeface="+mn-ea"/>
            </a:endParaRPr>
          </a:p>
        </p:txBody>
      </p:sp>
      <p:pic>
        <p:nvPicPr>
          <p:cNvPr id="8" name="picture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 rot="21600000">
            <a:off x="2191385" y="3023870"/>
            <a:ext cx="622300" cy="583565"/>
          </a:xfrm>
          <a:prstGeom prst="rect">
            <a:avLst/>
          </a:prstGeom>
        </p:spPr>
      </p:pic>
      <p:pic>
        <p:nvPicPr>
          <p:cNvPr id="14" name="picture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 rot="21600000">
            <a:off x="686435" y="3698240"/>
            <a:ext cx="3632200" cy="2635885"/>
          </a:xfrm>
          <a:prstGeom prst="rect">
            <a:avLst/>
          </a:prstGeom>
        </p:spPr>
      </p:pic>
      <p:pic>
        <p:nvPicPr>
          <p:cNvPr id="15" name="picture 8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 rot="21600000">
            <a:off x="961390" y="4859020"/>
            <a:ext cx="944245" cy="991235"/>
          </a:xfrm>
          <a:prstGeom prst="rect">
            <a:avLst/>
          </a:prstGeom>
        </p:spPr>
      </p:pic>
      <p:pic>
        <p:nvPicPr>
          <p:cNvPr id="18" name="picture 10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 rot="21600000">
            <a:off x="2132330" y="5457190"/>
            <a:ext cx="1047750" cy="1062990"/>
          </a:xfrm>
          <a:prstGeom prst="rect">
            <a:avLst/>
          </a:prstGeom>
        </p:spPr>
      </p:pic>
      <p:pic>
        <p:nvPicPr>
          <p:cNvPr id="19" name="picture 11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 rot="21600000">
            <a:off x="3038475" y="4732655"/>
            <a:ext cx="934085" cy="889635"/>
          </a:xfrm>
          <a:prstGeom prst="rect">
            <a:avLst/>
          </a:prstGeom>
        </p:spPr>
      </p:pic>
      <p:pic>
        <p:nvPicPr>
          <p:cNvPr id="20" name="picture 16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 rot="21600000">
            <a:off x="2813685" y="3778250"/>
            <a:ext cx="592455" cy="596265"/>
          </a:xfrm>
          <a:prstGeom prst="rect">
            <a:avLst/>
          </a:prstGeom>
        </p:spPr>
      </p:pic>
      <p:pic>
        <p:nvPicPr>
          <p:cNvPr id="21" name="picture 17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 rot="21600000">
            <a:off x="1581785" y="3872230"/>
            <a:ext cx="502285" cy="502285"/>
          </a:xfrm>
          <a:prstGeom prst="rect">
            <a:avLst/>
          </a:prstGeom>
        </p:spPr>
      </p:pic>
      <p:sp>
        <p:nvSpPr>
          <p:cNvPr id="12" name="乘号 11"/>
          <p:cNvSpPr/>
          <p:nvPr/>
        </p:nvSpPr>
        <p:spPr>
          <a:xfrm>
            <a:off x="1277620" y="3840480"/>
            <a:ext cx="278130" cy="671830"/>
          </a:xfrm>
          <a:prstGeom prst="mathMultiply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indent="0" algn="l" fontAlgn="auto" latinLnBrk="1">
              <a:lnSpc>
                <a:spcPct val="150000"/>
              </a:lnSpc>
              <a:buNone/>
            </a:pPr>
            <a:endParaRPr lang="en-US" altLang="en-US" b="1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15"/>
            </p:custDataLst>
          </p:nvPr>
        </p:nvSpPr>
        <p:spPr>
          <a:xfrm>
            <a:off x="290195" y="718185"/>
            <a:ext cx="5372100" cy="2584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eaLnBrk="0" fontAlgn="auto">
              <a:lnSpc>
                <a:spcPct val="150000"/>
              </a:lnSpc>
              <a:spcBef>
                <a:spcPts val="0"/>
              </a:spcBef>
            </a:pPr>
            <a:r>
              <a:rPr lang="zh-CN" spc="9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解决方法：</a:t>
            </a:r>
            <a:r>
              <a:rPr lang="zh-CN" altLang="en-US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最多只允许</a:t>
            </a:r>
            <a:r>
              <a:rPr lang="en-US" altLang="zh-CN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n-1</a:t>
            </a:r>
            <a:r>
              <a:rPr lang="zh-CN" altLang="en-US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名哲学家同时就餐。</a:t>
            </a:r>
            <a:endParaRPr lang="zh-CN" altLang="en-US" spc="90" dirty="0">
              <a:solidFill>
                <a:schemeClr val="tx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342900" indent="-342900" eaLnBrk="0" fontAlgn="auto">
              <a:lnSpc>
                <a:spcPct val="150000"/>
              </a:lnSpc>
              <a:spcBef>
                <a:spcPts val="0"/>
              </a:spcBef>
              <a:buFont typeface="+mj-lt"/>
              <a:buAutoNum type="alphaLcPeriod"/>
            </a:pPr>
            <a:r>
              <a:rPr lang="zh-CN" altLang="en-US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当碗的数量</a:t>
            </a:r>
            <a:r>
              <a:rPr lang="zh-CN" altLang="en-US" spc="90" dirty="0">
                <a:solidFill>
                  <a:srgbClr val="C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小于等于</a:t>
            </a:r>
            <a:r>
              <a:rPr lang="en-US" altLang="zh-CN" spc="90" dirty="0">
                <a:solidFill>
                  <a:srgbClr val="C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n-1</a:t>
            </a:r>
            <a:r>
              <a:rPr lang="zh-CN" altLang="en-US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时，最多有</a:t>
            </a:r>
            <a:r>
              <a:rPr lang="en-US" altLang="zh-CN" spc="90" dirty="0">
                <a:solidFill>
                  <a:srgbClr val="C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m</a:t>
            </a:r>
            <a:r>
              <a:rPr lang="zh-CN" altLang="en-US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个哲学家可以同时就餐，不会出现</a:t>
            </a:r>
            <a:r>
              <a:rPr lang="zh-CN" altLang="en-US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死锁。</a:t>
            </a:r>
            <a:endParaRPr lang="zh-CN" altLang="en-US" spc="90" dirty="0">
              <a:solidFill>
                <a:schemeClr val="tx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342900" indent="-342900" eaLnBrk="0" fontAlgn="auto">
              <a:lnSpc>
                <a:spcPct val="150000"/>
              </a:lnSpc>
              <a:spcBef>
                <a:spcPts val="0"/>
              </a:spcBef>
              <a:buFont typeface="+mj-lt"/>
              <a:buAutoNum type="alphaLcPeriod"/>
            </a:pPr>
            <a:r>
              <a:rPr lang="zh-CN" altLang="en-US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当碗的数量</a:t>
            </a:r>
            <a:r>
              <a:rPr lang="zh-CN" altLang="en-US" spc="90" dirty="0">
                <a:solidFill>
                  <a:srgbClr val="C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大于</a:t>
            </a:r>
            <a:r>
              <a:rPr lang="en-US" altLang="zh-CN" spc="90" dirty="0">
                <a:solidFill>
                  <a:srgbClr val="C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n-1</a:t>
            </a:r>
            <a:r>
              <a:rPr lang="zh-CN" altLang="en-US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时，为保证不发生死锁，最多只能有</a:t>
            </a:r>
            <a:r>
              <a:rPr lang="en-US" altLang="zh-CN" spc="90" dirty="0">
                <a:solidFill>
                  <a:srgbClr val="C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n-1</a:t>
            </a:r>
            <a:r>
              <a:rPr lang="zh-CN" altLang="en-US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个哲学家</a:t>
            </a:r>
            <a:r>
              <a:rPr lang="zh-CN" altLang="en-US" spc="90" dirty="0">
                <a:solidFill>
                  <a:schemeClr val="tx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同时就餐。</a:t>
            </a:r>
            <a:endParaRPr lang="zh-CN" altLang="en-US"/>
          </a:p>
          <a:p>
            <a:pPr indent="457200" eaLnBrk="0" fontAlgn="auto">
              <a:lnSpc>
                <a:spcPct val="150000"/>
              </a:lnSpc>
              <a:spcBef>
                <a:spcPts val="0"/>
              </a:spcBef>
            </a:pPr>
            <a:endParaRPr lang="zh-CN" altLang="en-US" spc="90" dirty="0">
              <a:solidFill>
                <a:schemeClr val="tx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7" name="矩形 6"/>
          <p:cNvSpPr/>
          <p:nvPr>
            <p:custDataLst>
              <p:tags r:id="rId16"/>
            </p:custDataLst>
          </p:nvPr>
        </p:nvSpPr>
        <p:spPr>
          <a:xfrm>
            <a:off x="4594225" y="3568700"/>
            <a:ext cx="521970" cy="14001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indent="0" algn="l" fontAlgn="auto" latinLnBrk="1">
              <a:lnSpc>
                <a:spcPct val="150000"/>
              </a:lnSpc>
              <a:buNone/>
            </a:pPr>
            <a:endParaRPr lang="en-US" altLang="en-US" b="1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11" name="图片 10"/>
          <p:cNvPicPr/>
          <p:nvPr>
            <p:custDataLst>
              <p:tags r:id="rId17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4603115" y="3482975"/>
            <a:ext cx="534670" cy="5346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" name="图片 15"/>
          <p:cNvPicPr/>
          <p:nvPr>
            <p:custDataLst>
              <p:tags r:id="rId19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4603115" y="3783965"/>
            <a:ext cx="534670" cy="5346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7" name="图片 16"/>
          <p:cNvPicPr/>
          <p:nvPr>
            <p:custDataLst>
              <p:tags r:id="rId20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4603115" y="4144645"/>
            <a:ext cx="534670" cy="5346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2" name="图片 21"/>
          <p:cNvPicPr/>
          <p:nvPr>
            <p:custDataLst>
              <p:tags r:id="rId21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4603115" y="4486910"/>
            <a:ext cx="534670" cy="53467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矩形 3"/>
          <p:cNvSpPr/>
          <p:nvPr/>
        </p:nvSpPr>
        <p:spPr>
          <a:xfrm>
            <a:off x="5501005" y="95250"/>
            <a:ext cx="1657985" cy="450850"/>
          </a:xfrm>
          <a:prstGeom prst="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indent="0" algn="ctr" fontAlgn="auto" latinLnBrk="1">
              <a:lnSpc>
                <a:spcPct val="150000"/>
              </a:lnSpc>
              <a:buNone/>
            </a:pPr>
            <a:endParaRPr lang="zh-CN" altLang="en-US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518150" y="31115"/>
            <a:ext cx="1621155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 latinLnBrk="1">
              <a:lnSpc>
                <a:spcPct val="150000"/>
              </a:lnSpc>
              <a:buNone/>
            </a:pPr>
            <a:r>
              <a:rPr lang="zh-CN" altLang="en-US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本题</a:t>
            </a:r>
            <a:r>
              <a:rPr lang="zh-CN" altLang="en-US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标准答案</a:t>
            </a:r>
            <a:endParaRPr lang="zh-CN" altLang="en-US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9" name="下箭头 8"/>
          <p:cNvSpPr/>
          <p:nvPr/>
        </p:nvSpPr>
        <p:spPr>
          <a:xfrm rot="20700000">
            <a:off x="6441440" y="537845"/>
            <a:ext cx="115570" cy="297180"/>
          </a:xfrm>
          <a:prstGeom prst="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indent="0" algn="l" fontAlgn="auto" latinLnBrk="1">
              <a:lnSpc>
                <a:spcPct val="150000"/>
              </a:lnSpc>
              <a:buNone/>
            </a:pPr>
            <a:endParaRPr lang="en-US" altLang="en-US" b="1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ISLIDE.VECTOR" val="81ebc1f8-0063-4175-a0e9-d76839507c2e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ISLIDE.VECTOR" val="81ebc1f8-0063-4175-a0e9-d76839507c2e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ISLIDE.VECTOR" val="81ebc1f8-0063-4175-a0e9-d76839507c2e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ISLIDE.VECTOR" val="81ebc1f8-0063-4175-a0e9-d76839507c2e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ISLIDE.GUIDESSETTING" val="{&quot;Id&quot;:null,&quot;Name&quot;:&quot;正常&quot;,&quot;HeaderHeight&quot;:9.0,&quot;FooterHeight&quot;:0.0,&quot;SideMargin&quot;:5.5,&quot;TopMargin&quot;:0.0,&quot;BottomMargin&quot;:4.0,&quot;IntervalMargin&quot;:5.0,&quot;SettingType&quot;:&quot;System&quot;}"/>
  <p:tag name="COMMONDATA" val="eyJoZGlkIjoiMWVhMGQ1Y2E2NjY3YmQxNWI1ZWQ5MWY1NWJkOWViZjIifQ=="/>
  <p:tag name="KSO_WPP_MARK_KEY" val="70fbc4dc-0fb4-4ddb-ba16-0b9bd433813b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069B9"/>
      </a:accent1>
      <a:accent2>
        <a:srgbClr val="4999E9"/>
      </a:accent2>
      <a:accent3>
        <a:srgbClr val="59A9E4"/>
      </a:accent3>
      <a:accent4>
        <a:srgbClr val="1DC9A3"/>
      </a:accent4>
      <a:accent5>
        <a:srgbClr val="68ADF2"/>
      </a:accent5>
      <a:accent6>
        <a:srgbClr val="1A61D4"/>
      </a:accent6>
      <a:hlink>
        <a:srgbClr val="4472C4"/>
      </a:hlink>
      <a:folHlink>
        <a:srgbClr val="BFBFBF"/>
      </a:folHlink>
    </a:clrScheme>
    <a:fontScheme name="自定义 1">
      <a:majorFont>
        <a:latin typeface="Arial Black"/>
        <a:ea typeface="Microsoft YaHei"/>
        <a:cs typeface=""/>
      </a:majorFont>
      <a:minorFont>
        <a:latin typeface="Arial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indent="0" algn="l" fontAlgn="auto" latinLnBrk="1">
          <a:lnSpc>
            <a:spcPct val="150000"/>
          </a:lnSpc>
          <a:buNone/>
          <a:defRPr lang="en-US" b="1">
            <a:solidFill>
              <a:srgbClr val="000000"/>
            </a:solidFill>
            <a:latin typeface="微软雅黑" panose="020B0503020204020204" charset="-122"/>
            <a:ea typeface="微软雅黑" panose="020B0503020204020204" charset="-122"/>
            <a:cs typeface="微软雅黑" panose="020B0503020204020204" charset="-122"/>
            <a:sym typeface="+mn-ea"/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3587</Words>
  <Application>WPS 演示</Application>
  <PresentationFormat>宽屏</PresentationFormat>
  <Paragraphs>282</Paragraphs>
  <Slides>9</Slides>
  <Notes>89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微软雅黑 Light</vt:lpstr>
      <vt:lpstr>Calibri</vt:lpstr>
      <vt:lpstr>等线</vt:lpstr>
      <vt:lpstr>Segoe UI</vt:lpstr>
      <vt:lpstr>Segoe UI Light</vt:lpstr>
      <vt:lpstr>DejaVu Sans Mono</vt:lpstr>
      <vt:lpstr>Courier New</vt:lpstr>
      <vt:lpstr>Wingdings</vt:lpstr>
      <vt:lpstr>Arial Unicode MS</vt:lpstr>
      <vt:lpstr>Arial Black</vt:lpstr>
      <vt:lpstr>Century Gothic</vt:lpstr>
      <vt:lpstr>Office 主题​​</vt:lpstr>
      <vt:lpstr>1_OfficePLUS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lanzhiqi19981218@126.com</dc:creator>
  <cp:lastModifiedBy>20230103115259</cp:lastModifiedBy>
  <cp:revision>410</cp:revision>
  <dcterms:created xsi:type="dcterms:W3CDTF">2019-01-22T05:07:00Z</dcterms:created>
  <dcterms:modified xsi:type="dcterms:W3CDTF">2023-04-12T02:24:40Z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2019-04-13T04:06:38.2988467Z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8f1d0d85-f7ce-4e8a-88d4-37817bcfd9f9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DED54BFAE67245308B23D820867E9AD6</vt:lpwstr>
  </property>
  <property fmtid="{D5CDD505-2E9C-101B-9397-08002B2CF9AE}" pid="12" name="KSOProductBuildVer">
    <vt:lpwstr>2052-11.1.0.12980</vt:lpwstr>
  </property>
</Properties>
</file>